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notesSlides/notesSlide1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0.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2.xml" ContentType="application/vnd.openxmlformats-officedocument.themeOverride+xml"/>
  <Override PartName="/ppt/notesSlides/notesSlide1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handoutMasterIdLst>
    <p:handoutMasterId r:id="rId19"/>
  </p:handoutMasterIdLst>
  <p:sldIdLst>
    <p:sldId id="2146848660" r:id="rId5"/>
    <p:sldId id="2146848645" r:id="rId6"/>
    <p:sldId id="2146848658" r:id="rId7"/>
    <p:sldId id="2146848661" r:id="rId8"/>
    <p:sldId id="2146848662" r:id="rId9"/>
    <p:sldId id="2146848667" r:id="rId10"/>
    <p:sldId id="2146848670" r:id="rId11"/>
    <p:sldId id="2146848671" r:id="rId12"/>
    <p:sldId id="2146848663" r:id="rId13"/>
    <p:sldId id="2146848664" r:id="rId14"/>
    <p:sldId id="2146848668" r:id="rId15"/>
    <p:sldId id="2146848665" r:id="rId16"/>
    <p:sldId id="214684866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855AFC-D4EA-4153-BB0E-4C6133DC0CD8}">
          <p14:sldIdLst>
            <p14:sldId id="2146848660"/>
            <p14:sldId id="2146848645"/>
            <p14:sldId id="2146848658"/>
            <p14:sldId id="2146848661"/>
            <p14:sldId id="2146848662"/>
            <p14:sldId id="2146848667"/>
            <p14:sldId id="2146848670"/>
            <p14:sldId id="2146848671"/>
            <p14:sldId id="2146848663"/>
            <p14:sldId id="2146848664"/>
            <p14:sldId id="2146848668"/>
            <p14:sldId id="2146848665"/>
            <p14:sldId id="2146848669"/>
          </p14:sldIdLst>
        </p14:section>
        <p14:section name="Backup" id="{B969F019-0BD3-4FA7-8048-8521163D2695}">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90734-5C03-6C97-4061-30F77418D00F}" name="Jennifer Walker" initials="JW" userId="S::jennifer.walker@carbontrust.com::ef9c01f9-e176-4316-a11e-63440770f377" providerId="AD"/>
  <p188:author id="{EA595244-2774-406F-0D57-F17430237639}" name="Eleanor Grose" initials="EG" userId="S::Eleanor.Grose@carbontrust.com::019fe682-0cef-41b3-b3ff-3f5be494d1b4" providerId="AD"/>
  <p188:author id="{A2E3E853-2522-40D2-A234-08AF378B56BB}" name="Rhiannon Turner" initials="RT" userId="S::rhiannon.turner@carbontrust.com::3ab25b02-b15a-4fe7-b3a7-cfac5030e0e9" providerId="AD"/>
  <p188:author id="{AB2AF46E-8880-DBB4-6773-A185E70468FE}" name="Alec Evans" initials="AE" userId="S::Alec.Evans@carbontrust.com::7fe7339e-ec36-4c4d-a88d-ff48fb71ab44" providerId="AD"/>
  <p188:author id="{9B669E87-5D64-B121-F326-726C64EE415D}" name="Ainslie Macleod" initials="AM" userId="S::ainslie.macleod@carbontrust.com::11f16b39-49e7-4f47-88ba-7bbf110722b3" providerId="AD"/>
  <p188:author id="{7E0E1994-A7DF-D82C-DDE7-6AFCF1A90C1C}" name="Matthew Davies" initials="MD" userId="S::Matthew.Davies@carbontrust.com::1bc246c0-7dc9-4d5b-ab47-a611c1d3cbf9" providerId="AD"/>
  <p188:author id="{D801FEB5-2546-A0A0-5E88-E55FFABB127A}" name="Ainslie Macleod" initials="AM" userId="S::Ainslie.Macleod@carbontrust.com::11f16b39-49e7-4f47-88ba-7bbf110722b3" providerId="AD"/>
  <p188:author id="{D3E79EFC-6381-BDE5-5C32-479436640F9B}" name="Rhiannon Turner" initials="RT" userId="S::Rhiannon.Turner@carbontrust.com::3ab25b02-b15a-4fe7-b3a7-cfac5030e0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0CD"/>
    <a:srgbClr val="D76928"/>
    <a:srgbClr val="967658"/>
    <a:srgbClr val="B85B22"/>
    <a:srgbClr val="BC8D03"/>
    <a:srgbClr val="15628D"/>
    <a:srgbClr val="FBBC04"/>
    <a:srgbClr val="EEC0A4"/>
    <a:srgbClr val="8EB6F8"/>
    <a:srgbClr val="4D3C2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69048-6003-4102-BCC6-D2B8A9C888E4}" v="153" dt="2025-10-28T14:48:35.558"/>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52" autoAdjust="0"/>
    <p:restoredTop sz="94681"/>
  </p:normalViewPr>
  <p:slideViewPr>
    <p:cSldViewPr snapToGrid="0">
      <p:cViewPr varScale="1">
        <p:scale>
          <a:sx n="158" d="100"/>
          <a:sy n="158" d="100"/>
        </p:scale>
        <p:origin x="444" y="14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2708" y="-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hiannon Turner" userId="3ab25b02-b15a-4fe7-b3a7-cfac5030e0e9" providerId="ADAL" clId="{A7CE1B27-05E6-4E6F-AEC4-17837315D83A}"/>
    <pc:docChg chg="undo custSel delSld modSld modSection">
      <pc:chgData name="Rhiannon Turner" userId="3ab25b02-b15a-4fe7-b3a7-cfac5030e0e9" providerId="ADAL" clId="{A7CE1B27-05E6-4E6F-AEC4-17837315D83A}" dt="2025-10-28T14:48:35.539" v="692" actId="27918"/>
      <pc:docMkLst>
        <pc:docMk/>
      </pc:docMkLst>
      <pc:sldChg chg="del">
        <pc:chgData name="Rhiannon Turner" userId="3ab25b02-b15a-4fe7-b3a7-cfac5030e0e9" providerId="ADAL" clId="{A7CE1B27-05E6-4E6F-AEC4-17837315D83A}" dt="2025-10-28T14:03:10.934" v="31" actId="47"/>
        <pc:sldMkLst>
          <pc:docMk/>
          <pc:sldMk cId="258563608" sldId="2146848625"/>
        </pc:sldMkLst>
      </pc:sldChg>
      <pc:sldChg chg="modSp mod">
        <pc:chgData name="Rhiannon Turner" userId="3ab25b02-b15a-4fe7-b3a7-cfac5030e0e9" providerId="ADAL" clId="{A7CE1B27-05E6-4E6F-AEC4-17837315D83A}" dt="2025-10-28T14:48:04.744" v="688" actId="207"/>
        <pc:sldMkLst>
          <pc:docMk/>
          <pc:sldMk cId="2565505568" sldId="2146848645"/>
        </pc:sldMkLst>
        <pc:spChg chg="mod">
          <ac:chgData name="Rhiannon Turner" userId="3ab25b02-b15a-4fe7-b3a7-cfac5030e0e9" providerId="ADAL" clId="{A7CE1B27-05E6-4E6F-AEC4-17837315D83A}" dt="2025-10-28T14:02:56.480" v="30" actId="255"/>
          <ac:spMkLst>
            <pc:docMk/>
            <pc:sldMk cId="2565505568" sldId="2146848645"/>
            <ac:spMk id="2" creationId="{4C40A11E-0130-D54E-A0BB-5DAFD5CAB125}"/>
          </ac:spMkLst>
        </pc:spChg>
        <pc:graphicFrameChg chg="mod">
          <ac:chgData name="Rhiannon Turner" userId="3ab25b02-b15a-4fe7-b3a7-cfac5030e0e9" providerId="ADAL" clId="{A7CE1B27-05E6-4E6F-AEC4-17837315D83A}" dt="2025-10-28T14:48:04.744" v="688" actId="207"/>
          <ac:graphicFrameMkLst>
            <pc:docMk/>
            <pc:sldMk cId="2565505568" sldId="2146848645"/>
            <ac:graphicFrameMk id="3" creationId="{EA419BBF-FA8C-7B49-3880-3B6C687EB91B}"/>
          </ac:graphicFrameMkLst>
        </pc:graphicFrameChg>
        <pc:graphicFrameChg chg="mod">
          <ac:chgData name="Rhiannon Turner" userId="3ab25b02-b15a-4fe7-b3a7-cfac5030e0e9" providerId="ADAL" clId="{A7CE1B27-05E6-4E6F-AEC4-17837315D83A}" dt="2025-10-28T14:38:57.152" v="653"/>
          <ac:graphicFrameMkLst>
            <pc:docMk/>
            <pc:sldMk cId="2565505568" sldId="2146848645"/>
            <ac:graphicFrameMk id="8" creationId="{AC726677-A716-162C-EDA9-512AE77EC90F}"/>
          </ac:graphicFrameMkLst>
        </pc:graphicFrameChg>
      </pc:sldChg>
      <pc:sldChg chg="addSp delSp modSp mod">
        <pc:chgData name="Rhiannon Turner" userId="3ab25b02-b15a-4fe7-b3a7-cfac5030e0e9" providerId="ADAL" clId="{A7CE1B27-05E6-4E6F-AEC4-17837315D83A}" dt="2025-10-28T14:39:18.227" v="655"/>
        <pc:sldMkLst>
          <pc:docMk/>
          <pc:sldMk cId="3548142082" sldId="2146848658"/>
        </pc:sldMkLst>
        <pc:spChg chg="add del mod">
          <ac:chgData name="Rhiannon Turner" userId="3ab25b02-b15a-4fe7-b3a7-cfac5030e0e9" providerId="ADAL" clId="{A7CE1B27-05E6-4E6F-AEC4-17837315D83A}" dt="2025-10-28T14:39:17.716" v="654" actId="478"/>
          <ac:spMkLst>
            <pc:docMk/>
            <pc:sldMk cId="3548142082" sldId="2146848658"/>
            <ac:spMk id="3" creationId="{D8F4D797-40DD-1BEB-A2AF-06BCC5586574}"/>
          </ac:spMkLst>
        </pc:spChg>
        <pc:spChg chg="mod">
          <ac:chgData name="Rhiannon Turner" userId="3ab25b02-b15a-4fe7-b3a7-cfac5030e0e9" providerId="ADAL" clId="{A7CE1B27-05E6-4E6F-AEC4-17837315D83A}" dt="2025-10-28T14:17:05.257" v="232" actId="14100"/>
          <ac:spMkLst>
            <pc:docMk/>
            <pc:sldMk cId="3548142082" sldId="2146848658"/>
            <ac:spMk id="4" creationId="{47876352-B64A-DF22-443A-01E1A4012F6E}"/>
          </ac:spMkLst>
        </pc:spChg>
        <pc:spChg chg="add mod">
          <ac:chgData name="Rhiannon Turner" userId="3ab25b02-b15a-4fe7-b3a7-cfac5030e0e9" providerId="ADAL" clId="{A7CE1B27-05E6-4E6F-AEC4-17837315D83A}" dt="2025-10-28T14:39:18.227" v="655"/>
          <ac:spMkLst>
            <pc:docMk/>
            <pc:sldMk cId="3548142082" sldId="2146848658"/>
            <ac:spMk id="7" creationId="{4B5B9B95-C928-44BB-0865-07BF0CFA5C49}"/>
          </ac:spMkLst>
        </pc:spChg>
        <pc:spChg chg="del">
          <ac:chgData name="Rhiannon Turner" userId="3ab25b02-b15a-4fe7-b3a7-cfac5030e0e9" providerId="ADAL" clId="{A7CE1B27-05E6-4E6F-AEC4-17837315D83A}" dt="2025-10-28T14:05:56.283" v="33" actId="478"/>
          <ac:spMkLst>
            <pc:docMk/>
            <pc:sldMk cId="3548142082" sldId="2146848658"/>
            <ac:spMk id="12" creationId="{47FADDB1-137C-3A83-6B88-218EA5EF29DC}"/>
          </ac:spMkLst>
        </pc:spChg>
        <pc:picChg chg="add del mod">
          <ac:chgData name="Rhiannon Turner" userId="3ab25b02-b15a-4fe7-b3a7-cfac5030e0e9" providerId="ADAL" clId="{A7CE1B27-05E6-4E6F-AEC4-17837315D83A}" dt="2025-10-28T14:39:17.716" v="654" actId="478"/>
          <ac:picMkLst>
            <pc:docMk/>
            <pc:sldMk cId="3548142082" sldId="2146848658"/>
            <ac:picMk id="6" creationId="{1A61A3F9-1148-50BE-0B8F-CFFC0818FE9B}"/>
          </ac:picMkLst>
        </pc:picChg>
        <pc:picChg chg="add mod">
          <ac:chgData name="Rhiannon Turner" userId="3ab25b02-b15a-4fe7-b3a7-cfac5030e0e9" providerId="ADAL" clId="{A7CE1B27-05E6-4E6F-AEC4-17837315D83A}" dt="2025-10-28T14:39:18.227" v="655"/>
          <ac:picMkLst>
            <pc:docMk/>
            <pc:sldMk cId="3548142082" sldId="2146848658"/>
            <ac:picMk id="8" creationId="{7F07A126-3389-5517-C863-601062870644}"/>
          </ac:picMkLst>
        </pc:picChg>
        <pc:picChg chg="del">
          <ac:chgData name="Rhiannon Turner" userId="3ab25b02-b15a-4fe7-b3a7-cfac5030e0e9" providerId="ADAL" clId="{A7CE1B27-05E6-4E6F-AEC4-17837315D83A}" dt="2025-10-28T14:05:55.178" v="32" actId="478"/>
          <ac:picMkLst>
            <pc:docMk/>
            <pc:sldMk cId="3548142082" sldId="2146848658"/>
            <ac:picMk id="5124" creationId="{2A3F6186-A5AF-EBE5-6C0D-2EE4905E80AB}"/>
          </ac:picMkLst>
        </pc:picChg>
      </pc:sldChg>
      <pc:sldChg chg="addSp delSp modSp mod">
        <pc:chgData name="Rhiannon Turner" userId="3ab25b02-b15a-4fe7-b3a7-cfac5030e0e9" providerId="ADAL" clId="{A7CE1B27-05E6-4E6F-AEC4-17837315D83A}" dt="2025-10-28T14:40:43.094" v="678" actId="1076"/>
        <pc:sldMkLst>
          <pc:docMk/>
          <pc:sldMk cId="763009966" sldId="2146848660"/>
        </pc:sldMkLst>
        <pc:spChg chg="mod">
          <ac:chgData name="Rhiannon Turner" userId="3ab25b02-b15a-4fe7-b3a7-cfac5030e0e9" providerId="ADAL" clId="{A7CE1B27-05E6-4E6F-AEC4-17837315D83A}" dt="2025-10-28T14:32:12.633" v="577" actId="1076"/>
          <ac:spMkLst>
            <pc:docMk/>
            <pc:sldMk cId="763009966" sldId="2146848660"/>
            <ac:spMk id="4" creationId="{642B6D59-F37D-18CB-0B53-B879389FFCAC}"/>
          </ac:spMkLst>
        </pc:spChg>
        <pc:spChg chg="del">
          <ac:chgData name="Rhiannon Turner" userId="3ab25b02-b15a-4fe7-b3a7-cfac5030e0e9" providerId="ADAL" clId="{A7CE1B27-05E6-4E6F-AEC4-17837315D83A}" dt="2025-10-28T14:32:54.487" v="588" actId="478"/>
          <ac:spMkLst>
            <pc:docMk/>
            <pc:sldMk cId="763009966" sldId="2146848660"/>
            <ac:spMk id="5" creationId="{5EBA1C5A-22BB-1A52-F0D6-4DABAD9B11D8}"/>
          </ac:spMkLst>
        </pc:spChg>
        <pc:spChg chg="mod">
          <ac:chgData name="Rhiannon Turner" userId="3ab25b02-b15a-4fe7-b3a7-cfac5030e0e9" providerId="ADAL" clId="{A7CE1B27-05E6-4E6F-AEC4-17837315D83A}" dt="2025-10-28T14:32:06.867" v="576" actId="20577"/>
          <ac:spMkLst>
            <pc:docMk/>
            <pc:sldMk cId="763009966" sldId="2146848660"/>
            <ac:spMk id="11" creationId="{CBC3A02F-74FE-1E4A-AE63-AB8F8BCECFD9}"/>
          </ac:spMkLst>
        </pc:spChg>
        <pc:spChg chg="add mod">
          <ac:chgData name="Rhiannon Turner" userId="3ab25b02-b15a-4fe7-b3a7-cfac5030e0e9" providerId="ADAL" clId="{A7CE1B27-05E6-4E6F-AEC4-17837315D83A}" dt="2025-10-28T14:37:00.133" v="620" actId="1076"/>
          <ac:spMkLst>
            <pc:docMk/>
            <pc:sldMk cId="763009966" sldId="2146848660"/>
            <ac:spMk id="12" creationId="{0996702E-9E86-896D-0B1D-DEA9A3C15529}"/>
          </ac:spMkLst>
        </pc:spChg>
        <pc:picChg chg="del">
          <ac:chgData name="Rhiannon Turner" userId="3ab25b02-b15a-4fe7-b3a7-cfac5030e0e9" providerId="ADAL" clId="{A7CE1B27-05E6-4E6F-AEC4-17837315D83A}" dt="2025-10-28T14:32:14.104" v="578" actId="478"/>
          <ac:picMkLst>
            <pc:docMk/>
            <pc:sldMk cId="763009966" sldId="2146848660"/>
            <ac:picMk id="2" creationId="{556E5282-EACA-1A61-FEEE-05E7FF4544F8}"/>
          </ac:picMkLst>
        </pc:picChg>
        <pc:picChg chg="add mod">
          <ac:chgData name="Rhiannon Turner" userId="3ab25b02-b15a-4fe7-b3a7-cfac5030e0e9" providerId="ADAL" clId="{A7CE1B27-05E6-4E6F-AEC4-17837315D83A}" dt="2025-10-28T14:32:02.685" v="575" actId="1076"/>
          <ac:picMkLst>
            <pc:docMk/>
            <pc:sldMk cId="763009966" sldId="2146848660"/>
            <ac:picMk id="6" creationId="{B4386108-38F0-FD3F-1BB1-2D4A19C25DFE}"/>
          </ac:picMkLst>
        </pc:picChg>
        <pc:picChg chg="add mod">
          <ac:chgData name="Rhiannon Turner" userId="3ab25b02-b15a-4fe7-b3a7-cfac5030e0e9" providerId="ADAL" clId="{A7CE1B27-05E6-4E6F-AEC4-17837315D83A}" dt="2025-10-28T14:40:43.094" v="678" actId="1076"/>
          <ac:picMkLst>
            <pc:docMk/>
            <pc:sldMk cId="763009966" sldId="2146848660"/>
            <ac:picMk id="7" creationId="{33E43912-F037-64D3-AEB3-0CAD82D2C359}"/>
          </ac:picMkLst>
        </pc:picChg>
        <pc:picChg chg="add mod">
          <ac:chgData name="Rhiannon Turner" userId="3ab25b02-b15a-4fe7-b3a7-cfac5030e0e9" providerId="ADAL" clId="{A7CE1B27-05E6-4E6F-AEC4-17837315D83A}" dt="2025-10-28T14:40:22.547" v="675" actId="1076"/>
          <ac:picMkLst>
            <pc:docMk/>
            <pc:sldMk cId="763009966" sldId="2146848660"/>
            <ac:picMk id="8" creationId="{BBA96133-0B50-E9CB-A4C6-F5F2E7327313}"/>
          </ac:picMkLst>
        </pc:picChg>
        <pc:picChg chg="add mod">
          <ac:chgData name="Rhiannon Turner" userId="3ab25b02-b15a-4fe7-b3a7-cfac5030e0e9" providerId="ADAL" clId="{A7CE1B27-05E6-4E6F-AEC4-17837315D83A}" dt="2025-10-28T14:40:29.457" v="676" actId="1076"/>
          <ac:picMkLst>
            <pc:docMk/>
            <pc:sldMk cId="763009966" sldId="2146848660"/>
            <ac:picMk id="9" creationId="{F6A3F50C-767B-781A-1FF0-06B4F4A5565B}"/>
          </ac:picMkLst>
        </pc:picChg>
        <pc:picChg chg="add mod">
          <ac:chgData name="Rhiannon Turner" userId="3ab25b02-b15a-4fe7-b3a7-cfac5030e0e9" providerId="ADAL" clId="{A7CE1B27-05E6-4E6F-AEC4-17837315D83A}" dt="2025-10-28T14:40:37.888" v="677" actId="1076"/>
          <ac:picMkLst>
            <pc:docMk/>
            <pc:sldMk cId="763009966" sldId="2146848660"/>
            <ac:picMk id="10" creationId="{94144FED-59B2-453D-2469-011183984ED1}"/>
          </ac:picMkLst>
        </pc:picChg>
      </pc:sldChg>
      <pc:sldChg chg="modSp mod">
        <pc:chgData name="Rhiannon Turner" userId="3ab25b02-b15a-4fe7-b3a7-cfac5030e0e9" providerId="ADAL" clId="{A7CE1B27-05E6-4E6F-AEC4-17837315D83A}" dt="2025-10-28T14:38:00.690" v="637"/>
        <pc:sldMkLst>
          <pc:docMk/>
          <pc:sldMk cId="1703297840" sldId="2146848661"/>
        </pc:sldMkLst>
        <pc:spChg chg="mod">
          <ac:chgData name="Rhiannon Turner" userId="3ab25b02-b15a-4fe7-b3a7-cfac5030e0e9" providerId="ADAL" clId="{A7CE1B27-05E6-4E6F-AEC4-17837315D83A}" dt="2025-10-28T14:09:54.194" v="163" actId="20577"/>
          <ac:spMkLst>
            <pc:docMk/>
            <pc:sldMk cId="1703297840" sldId="2146848661"/>
            <ac:spMk id="7" creationId="{77ABAB4A-4433-FE8A-8390-4B0047A1EDD2}"/>
          </ac:spMkLst>
        </pc:spChg>
        <pc:graphicFrameChg chg="mod">
          <ac:chgData name="Rhiannon Turner" userId="3ab25b02-b15a-4fe7-b3a7-cfac5030e0e9" providerId="ADAL" clId="{A7CE1B27-05E6-4E6F-AEC4-17837315D83A}" dt="2025-10-28T14:38:00.690" v="637"/>
          <ac:graphicFrameMkLst>
            <pc:docMk/>
            <pc:sldMk cId="1703297840" sldId="2146848661"/>
            <ac:graphicFrameMk id="2" creationId="{93A99098-719F-A4CD-135D-CD411F3E042C}"/>
          </ac:graphicFrameMkLst>
        </pc:graphicFrameChg>
      </pc:sldChg>
      <pc:sldChg chg="modSp mod">
        <pc:chgData name="Rhiannon Turner" userId="3ab25b02-b15a-4fe7-b3a7-cfac5030e0e9" providerId="ADAL" clId="{A7CE1B27-05E6-4E6F-AEC4-17837315D83A}" dt="2025-10-28T14:41:03.501" v="684" actId="20577"/>
        <pc:sldMkLst>
          <pc:docMk/>
          <pc:sldMk cId="2683616055" sldId="2146848662"/>
        </pc:sldMkLst>
        <pc:spChg chg="mod">
          <ac:chgData name="Rhiannon Turner" userId="3ab25b02-b15a-4fe7-b3a7-cfac5030e0e9" providerId="ADAL" clId="{A7CE1B27-05E6-4E6F-AEC4-17837315D83A}" dt="2025-10-28T14:41:03.501" v="684" actId="20577"/>
          <ac:spMkLst>
            <pc:docMk/>
            <pc:sldMk cId="2683616055" sldId="2146848662"/>
            <ac:spMk id="2" creationId="{72BF8694-4A09-F401-4B5C-3805E5D82347}"/>
          </ac:spMkLst>
        </pc:spChg>
      </pc:sldChg>
      <pc:sldChg chg="addSp delSp modSp mod">
        <pc:chgData name="Rhiannon Turner" userId="3ab25b02-b15a-4fe7-b3a7-cfac5030e0e9" providerId="ADAL" clId="{A7CE1B27-05E6-4E6F-AEC4-17837315D83A}" dt="2025-10-28T14:39:35.846" v="659" actId="1036"/>
        <pc:sldMkLst>
          <pc:docMk/>
          <pc:sldMk cId="2903173984" sldId="2146848663"/>
        </pc:sldMkLst>
        <pc:spChg chg="add del mod">
          <ac:chgData name="Rhiannon Turner" userId="3ab25b02-b15a-4fe7-b3a7-cfac5030e0e9" providerId="ADAL" clId="{A7CE1B27-05E6-4E6F-AEC4-17837315D83A}" dt="2025-10-28T14:39:30.477" v="656" actId="478"/>
          <ac:spMkLst>
            <pc:docMk/>
            <pc:sldMk cId="2903173984" sldId="2146848663"/>
            <ac:spMk id="2" creationId="{138BCAEF-F5AF-DF61-FE96-C5D3FF6150E8}"/>
          </ac:spMkLst>
        </pc:spChg>
        <pc:spChg chg="mod">
          <ac:chgData name="Rhiannon Turner" userId="3ab25b02-b15a-4fe7-b3a7-cfac5030e0e9" providerId="ADAL" clId="{A7CE1B27-05E6-4E6F-AEC4-17837315D83A}" dt="2025-10-28T14:20:32.062" v="298" actId="20577"/>
          <ac:spMkLst>
            <pc:docMk/>
            <pc:sldMk cId="2903173984" sldId="2146848663"/>
            <ac:spMk id="4" creationId="{2ED6EB65-B172-2701-B908-36E65D419CC2}"/>
          </ac:spMkLst>
        </pc:spChg>
        <pc:spChg chg="add mod">
          <ac:chgData name="Rhiannon Turner" userId="3ab25b02-b15a-4fe7-b3a7-cfac5030e0e9" providerId="ADAL" clId="{A7CE1B27-05E6-4E6F-AEC4-17837315D83A}" dt="2025-10-28T14:39:31.580" v="657"/>
          <ac:spMkLst>
            <pc:docMk/>
            <pc:sldMk cId="2903173984" sldId="2146848663"/>
            <ac:spMk id="6" creationId="{9912B344-9288-4DBB-04B9-16F4BAB31C00}"/>
          </ac:spMkLst>
        </pc:spChg>
        <pc:spChg chg="del">
          <ac:chgData name="Rhiannon Turner" userId="3ab25b02-b15a-4fe7-b3a7-cfac5030e0e9" providerId="ADAL" clId="{A7CE1B27-05E6-4E6F-AEC4-17837315D83A}" dt="2025-10-28T14:16:38.225" v="224" actId="478"/>
          <ac:spMkLst>
            <pc:docMk/>
            <pc:sldMk cId="2903173984" sldId="2146848663"/>
            <ac:spMk id="12" creationId="{F91DCFE7-0689-22C0-8834-0B121F843B33}"/>
          </ac:spMkLst>
        </pc:spChg>
        <pc:grpChg chg="mod">
          <ac:chgData name="Rhiannon Turner" userId="3ab25b02-b15a-4fe7-b3a7-cfac5030e0e9" providerId="ADAL" clId="{A7CE1B27-05E6-4E6F-AEC4-17837315D83A}" dt="2025-10-28T14:39:35.846" v="659" actId="1036"/>
          <ac:grpSpMkLst>
            <pc:docMk/>
            <pc:sldMk cId="2903173984" sldId="2146848663"/>
            <ac:grpSpMk id="11" creationId="{01997B8E-353D-0BEA-FA55-A1FA110359B7}"/>
          </ac:grpSpMkLst>
        </pc:grpChg>
        <pc:graphicFrameChg chg="mod">
          <ac:chgData name="Rhiannon Turner" userId="3ab25b02-b15a-4fe7-b3a7-cfac5030e0e9" providerId="ADAL" clId="{A7CE1B27-05E6-4E6F-AEC4-17837315D83A}" dt="2025-10-28T14:20:22.695" v="294" actId="1076"/>
          <ac:graphicFrameMkLst>
            <pc:docMk/>
            <pc:sldMk cId="2903173984" sldId="2146848663"/>
            <ac:graphicFrameMk id="8" creationId="{627A45D9-C424-93CC-DAA6-430B0C2ADB12}"/>
          </ac:graphicFrameMkLst>
        </pc:graphicFrameChg>
        <pc:graphicFrameChg chg="mod">
          <ac:chgData name="Rhiannon Turner" userId="3ab25b02-b15a-4fe7-b3a7-cfac5030e0e9" providerId="ADAL" clId="{A7CE1B27-05E6-4E6F-AEC4-17837315D83A}" dt="2025-10-28T14:20:15.959" v="292" actId="1076"/>
          <ac:graphicFrameMkLst>
            <pc:docMk/>
            <pc:sldMk cId="2903173984" sldId="2146848663"/>
            <ac:graphicFrameMk id="10" creationId="{5D630D8B-E8D8-0BCA-C406-0FDF6EBCF6AB}"/>
          </ac:graphicFrameMkLst>
        </pc:graphicFrameChg>
        <pc:picChg chg="add del mod">
          <ac:chgData name="Rhiannon Turner" userId="3ab25b02-b15a-4fe7-b3a7-cfac5030e0e9" providerId="ADAL" clId="{A7CE1B27-05E6-4E6F-AEC4-17837315D83A}" dt="2025-10-28T14:39:30.477" v="656" actId="478"/>
          <ac:picMkLst>
            <pc:docMk/>
            <pc:sldMk cId="2903173984" sldId="2146848663"/>
            <ac:picMk id="3" creationId="{51FEECB8-F90C-96AB-0D6F-DEC8D35CAC23}"/>
          </ac:picMkLst>
        </pc:picChg>
        <pc:picChg chg="add mod">
          <ac:chgData name="Rhiannon Turner" userId="3ab25b02-b15a-4fe7-b3a7-cfac5030e0e9" providerId="ADAL" clId="{A7CE1B27-05E6-4E6F-AEC4-17837315D83A}" dt="2025-10-28T14:39:31.580" v="657"/>
          <ac:picMkLst>
            <pc:docMk/>
            <pc:sldMk cId="2903173984" sldId="2146848663"/>
            <ac:picMk id="7" creationId="{46538430-18B9-EE6E-482F-3EEE8455ED10}"/>
          </ac:picMkLst>
        </pc:picChg>
        <pc:picChg chg="del">
          <ac:chgData name="Rhiannon Turner" userId="3ab25b02-b15a-4fe7-b3a7-cfac5030e0e9" providerId="ADAL" clId="{A7CE1B27-05E6-4E6F-AEC4-17837315D83A}" dt="2025-10-28T14:16:38.225" v="224" actId="478"/>
          <ac:picMkLst>
            <pc:docMk/>
            <pc:sldMk cId="2903173984" sldId="2146848663"/>
            <ac:picMk id="5124" creationId="{6A9D6D80-4970-486A-1643-E6E5B03DFD52}"/>
          </ac:picMkLst>
        </pc:picChg>
      </pc:sldChg>
      <pc:sldChg chg="modSp mod">
        <pc:chgData name="Rhiannon Turner" userId="3ab25b02-b15a-4fe7-b3a7-cfac5030e0e9" providerId="ADAL" clId="{A7CE1B27-05E6-4E6F-AEC4-17837315D83A}" dt="2025-10-28T14:23:14.701" v="363" actId="255"/>
        <pc:sldMkLst>
          <pc:docMk/>
          <pc:sldMk cId="2697401784" sldId="2146848664"/>
        </pc:sldMkLst>
        <pc:spChg chg="mod">
          <ac:chgData name="Rhiannon Turner" userId="3ab25b02-b15a-4fe7-b3a7-cfac5030e0e9" providerId="ADAL" clId="{A7CE1B27-05E6-4E6F-AEC4-17837315D83A}" dt="2025-10-28T14:23:14.701" v="363" actId="255"/>
          <ac:spMkLst>
            <pc:docMk/>
            <pc:sldMk cId="2697401784" sldId="2146848664"/>
            <ac:spMk id="2" creationId="{C4505523-33C0-86BC-F2A5-1E4867859997}"/>
          </ac:spMkLst>
        </pc:spChg>
        <pc:graphicFrameChg chg="mod">
          <ac:chgData name="Rhiannon Turner" userId="3ab25b02-b15a-4fe7-b3a7-cfac5030e0e9" providerId="ADAL" clId="{A7CE1B27-05E6-4E6F-AEC4-17837315D83A}" dt="2025-10-28T14:23:09.106" v="362"/>
          <ac:graphicFrameMkLst>
            <pc:docMk/>
            <pc:sldMk cId="2697401784" sldId="2146848664"/>
            <ac:graphicFrameMk id="3" creationId="{F150F691-E60B-90ED-D5AA-551C2F6E868A}"/>
          </ac:graphicFrameMkLst>
        </pc:graphicFrameChg>
        <pc:graphicFrameChg chg="mod">
          <ac:chgData name="Rhiannon Turner" userId="3ab25b02-b15a-4fe7-b3a7-cfac5030e0e9" providerId="ADAL" clId="{A7CE1B27-05E6-4E6F-AEC4-17837315D83A}" dt="2025-10-28T14:23:05.144" v="361"/>
          <ac:graphicFrameMkLst>
            <pc:docMk/>
            <pc:sldMk cId="2697401784" sldId="2146848664"/>
            <ac:graphicFrameMk id="8" creationId="{24871C80-8DA8-4DC9-9BF1-5AF08E49F6D2}"/>
          </ac:graphicFrameMkLst>
        </pc:graphicFrameChg>
      </pc:sldChg>
      <pc:sldChg chg="modSp mod">
        <pc:chgData name="Rhiannon Turner" userId="3ab25b02-b15a-4fe7-b3a7-cfac5030e0e9" providerId="ADAL" clId="{A7CE1B27-05E6-4E6F-AEC4-17837315D83A}" dt="2025-10-28T14:26:36.067" v="481" actId="255"/>
        <pc:sldMkLst>
          <pc:docMk/>
          <pc:sldMk cId="614071672" sldId="2146848665"/>
        </pc:sldMkLst>
        <pc:spChg chg="mod">
          <ac:chgData name="Rhiannon Turner" userId="3ab25b02-b15a-4fe7-b3a7-cfac5030e0e9" providerId="ADAL" clId="{A7CE1B27-05E6-4E6F-AEC4-17837315D83A}" dt="2025-10-28T14:26:36.067" v="481" actId="255"/>
          <ac:spMkLst>
            <pc:docMk/>
            <pc:sldMk cId="614071672" sldId="2146848665"/>
            <ac:spMk id="7" creationId="{ED16AA90-26AB-7075-2B57-E0E34B0ABAD1}"/>
          </ac:spMkLst>
        </pc:spChg>
        <pc:spChg chg="mod">
          <ac:chgData name="Rhiannon Turner" userId="3ab25b02-b15a-4fe7-b3a7-cfac5030e0e9" providerId="ADAL" clId="{A7CE1B27-05E6-4E6F-AEC4-17837315D83A}" dt="2025-10-28T14:26:04.052" v="439" actId="1076"/>
          <ac:spMkLst>
            <pc:docMk/>
            <pc:sldMk cId="614071672" sldId="2146848665"/>
            <ac:spMk id="8" creationId="{A4594299-601D-9918-303B-942427A8181A}"/>
          </ac:spMkLst>
        </pc:spChg>
        <pc:graphicFrameChg chg="mod">
          <ac:chgData name="Rhiannon Turner" userId="3ab25b02-b15a-4fe7-b3a7-cfac5030e0e9" providerId="ADAL" clId="{A7CE1B27-05E6-4E6F-AEC4-17837315D83A}" dt="2025-10-28T14:26:08.018" v="440" actId="14100"/>
          <ac:graphicFrameMkLst>
            <pc:docMk/>
            <pc:sldMk cId="614071672" sldId="2146848665"/>
            <ac:graphicFrameMk id="4" creationId="{C8A97F1F-47F1-AF6F-6DA9-255A2F150E1D}"/>
          </ac:graphicFrameMkLst>
        </pc:graphicFrameChg>
      </pc:sldChg>
      <pc:sldChg chg="modSp mod">
        <pc:chgData name="Rhiannon Turner" userId="3ab25b02-b15a-4fe7-b3a7-cfac5030e0e9" providerId="ADAL" clId="{A7CE1B27-05E6-4E6F-AEC4-17837315D83A}" dt="2025-10-28T14:48:35.539" v="692" actId="27918"/>
        <pc:sldMkLst>
          <pc:docMk/>
          <pc:sldMk cId="3433451673" sldId="2146848667"/>
        </pc:sldMkLst>
        <pc:spChg chg="mod">
          <ac:chgData name="Rhiannon Turner" userId="3ab25b02-b15a-4fe7-b3a7-cfac5030e0e9" providerId="ADAL" clId="{A7CE1B27-05E6-4E6F-AEC4-17837315D83A}" dt="2025-10-28T14:14:34.543" v="206" actId="14100"/>
          <ac:spMkLst>
            <pc:docMk/>
            <pc:sldMk cId="3433451673" sldId="2146848667"/>
            <ac:spMk id="2" creationId="{7C797A6D-2C03-D38D-3B25-9B8C2B8B1771}"/>
          </ac:spMkLst>
        </pc:spChg>
        <pc:graphicFrameChg chg="mod">
          <ac:chgData name="Rhiannon Turner" userId="3ab25b02-b15a-4fe7-b3a7-cfac5030e0e9" providerId="ADAL" clId="{A7CE1B27-05E6-4E6F-AEC4-17837315D83A}" dt="2025-10-28T14:48:26.867" v="690" actId="207"/>
          <ac:graphicFrameMkLst>
            <pc:docMk/>
            <pc:sldMk cId="3433451673" sldId="2146848667"/>
            <ac:graphicFrameMk id="3" creationId="{215E4CA8-3D5C-7A93-1F2B-ADA9B554B96D}"/>
          </ac:graphicFrameMkLst>
        </pc:graphicFrameChg>
      </pc:sldChg>
      <pc:sldChg chg="modSp mod">
        <pc:chgData name="Rhiannon Turner" userId="3ab25b02-b15a-4fe7-b3a7-cfac5030e0e9" providerId="ADAL" clId="{A7CE1B27-05E6-4E6F-AEC4-17837315D83A}" dt="2025-10-28T14:27:02.696" v="523" actId="1076"/>
        <pc:sldMkLst>
          <pc:docMk/>
          <pc:sldMk cId="27441173" sldId="2146848668"/>
        </pc:sldMkLst>
        <pc:spChg chg="mod">
          <ac:chgData name="Rhiannon Turner" userId="3ab25b02-b15a-4fe7-b3a7-cfac5030e0e9" providerId="ADAL" clId="{A7CE1B27-05E6-4E6F-AEC4-17837315D83A}" dt="2025-10-28T14:27:02.696" v="523" actId="1076"/>
          <ac:spMkLst>
            <pc:docMk/>
            <pc:sldMk cId="27441173" sldId="2146848668"/>
            <ac:spMk id="2" creationId="{5CC26F00-93B3-C478-7908-CCB894297427}"/>
          </ac:spMkLst>
        </pc:spChg>
        <pc:graphicFrameChg chg="mod">
          <ac:chgData name="Rhiannon Turner" userId="3ab25b02-b15a-4fe7-b3a7-cfac5030e0e9" providerId="ADAL" clId="{A7CE1B27-05E6-4E6F-AEC4-17837315D83A}" dt="2025-10-28T14:23:31.752" v="364"/>
          <ac:graphicFrameMkLst>
            <pc:docMk/>
            <pc:sldMk cId="27441173" sldId="2146848668"/>
            <ac:graphicFrameMk id="7" creationId="{D343032D-28CF-F850-C070-8D54BE17251B}"/>
          </ac:graphicFrameMkLst>
        </pc:graphicFrameChg>
      </pc:sldChg>
      <pc:sldChg chg="modSp mod">
        <pc:chgData name="Rhiannon Turner" userId="3ab25b02-b15a-4fe7-b3a7-cfac5030e0e9" providerId="ADAL" clId="{A7CE1B27-05E6-4E6F-AEC4-17837315D83A}" dt="2025-10-28T14:28:16.287" v="569" actId="255"/>
        <pc:sldMkLst>
          <pc:docMk/>
          <pc:sldMk cId="4021221939" sldId="2146848669"/>
        </pc:sldMkLst>
        <pc:spChg chg="mod">
          <ac:chgData name="Rhiannon Turner" userId="3ab25b02-b15a-4fe7-b3a7-cfac5030e0e9" providerId="ADAL" clId="{A7CE1B27-05E6-4E6F-AEC4-17837315D83A}" dt="2025-10-28T14:28:16.287" v="569" actId="255"/>
          <ac:spMkLst>
            <pc:docMk/>
            <pc:sldMk cId="4021221939" sldId="2146848669"/>
            <ac:spMk id="7" creationId="{8ACA86C2-DA86-54D1-BF95-E2151883A22F}"/>
          </ac:spMkLst>
        </pc:spChg>
      </pc:sldChg>
      <pc:sldChg chg="modSp mod">
        <pc:chgData name="Rhiannon Turner" userId="3ab25b02-b15a-4fe7-b3a7-cfac5030e0e9" providerId="ADAL" clId="{A7CE1B27-05E6-4E6F-AEC4-17837315D83A}" dt="2025-10-28T14:43:02.604" v="686"/>
        <pc:sldMkLst>
          <pc:docMk/>
          <pc:sldMk cId="1814342121" sldId="2146848670"/>
        </pc:sldMkLst>
        <pc:spChg chg="mod">
          <ac:chgData name="Rhiannon Turner" userId="3ab25b02-b15a-4fe7-b3a7-cfac5030e0e9" providerId="ADAL" clId="{A7CE1B27-05E6-4E6F-AEC4-17837315D83A}" dt="2025-10-28T14:16:25.552" v="223" actId="1036"/>
          <ac:spMkLst>
            <pc:docMk/>
            <pc:sldMk cId="1814342121" sldId="2146848670"/>
            <ac:spMk id="7" creationId="{951828F9-5023-CE19-BCEA-34CA0EFC0B75}"/>
          </ac:spMkLst>
        </pc:spChg>
        <pc:graphicFrameChg chg="mod">
          <ac:chgData name="Rhiannon Turner" userId="3ab25b02-b15a-4fe7-b3a7-cfac5030e0e9" providerId="ADAL" clId="{A7CE1B27-05E6-4E6F-AEC4-17837315D83A}" dt="2025-10-28T14:38:27.235" v="639" actId="1076"/>
          <ac:graphicFrameMkLst>
            <pc:docMk/>
            <pc:sldMk cId="1814342121" sldId="2146848670"/>
            <ac:graphicFrameMk id="4" creationId="{0F26F966-9D6C-1C11-F5B8-EA39FE91B37A}"/>
          </ac:graphicFrameMkLst>
        </pc:graphicFrameChg>
        <pc:graphicFrameChg chg="mod">
          <ac:chgData name="Rhiannon Turner" userId="3ab25b02-b15a-4fe7-b3a7-cfac5030e0e9" providerId="ADAL" clId="{A7CE1B27-05E6-4E6F-AEC4-17837315D83A}" dt="2025-10-28T14:43:02.604" v="686"/>
          <ac:graphicFrameMkLst>
            <pc:docMk/>
            <pc:sldMk cId="1814342121" sldId="2146848670"/>
            <ac:graphicFrameMk id="8" creationId="{96C5CB38-6653-3DA4-71E0-8D995284D5F8}"/>
          </ac:graphicFrameMkLst>
        </pc:graphicFrameChg>
      </pc:sldChg>
      <pc:sldChg chg="modSp mod">
        <pc:chgData name="Rhiannon Turner" userId="3ab25b02-b15a-4fe7-b3a7-cfac5030e0e9" providerId="ADAL" clId="{A7CE1B27-05E6-4E6F-AEC4-17837315D83A}" dt="2025-10-28T14:17:12.383" v="233" actId="20577"/>
        <pc:sldMkLst>
          <pc:docMk/>
          <pc:sldMk cId="1422352620" sldId="2146848671"/>
        </pc:sldMkLst>
        <pc:spChg chg="mod">
          <ac:chgData name="Rhiannon Turner" userId="3ab25b02-b15a-4fe7-b3a7-cfac5030e0e9" providerId="ADAL" clId="{A7CE1B27-05E6-4E6F-AEC4-17837315D83A}" dt="2025-10-28T14:17:12.383" v="233" actId="20577"/>
          <ac:spMkLst>
            <pc:docMk/>
            <pc:sldMk cId="1422352620" sldId="2146848671"/>
            <ac:spMk id="7" creationId="{30891AE1-779C-F3C3-4036-4A3E423A722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3.bin"/></Relationships>
</file>

<file path=ppt/charts/_rels/chart12.xml.rels><?xml version="1.0" encoding="UTF-8" standalone="yes"?>
<Relationships xmlns="http://schemas.openxmlformats.org/package/2006/relationships"><Relationship Id="rId3" Type="http://schemas.openxmlformats.org/officeDocument/2006/relationships/oleObject" Target="https://mercycorpsemea.sharepoint.com/sites/MSRTeam5400/Shared%20Documents/91607_97071-PREO%202/PREO%202.0/0%20-%20Calls%20for%20Proposals/W6_2025_SSA/Analysis/L2_Output.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Chart%20in%20Microsoft%20PowerPoint"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mercycorpsemea.sharepoint.com/sites/MSRTeam5400/Shared%20Documents/91607_97071-PREO%202/PREO%202.0/0%20-%20Calls%20for%20Proposals/W6_2025_SSA/Analysis/L1_Output_732%20to%20613.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8.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Alphaeus%20Mutemi\Desktop\l1%20extrac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mercycorpsemea.sharepoint.com/sites/MSRTeam5400/Shared%20Documents/91607_97071-PREO%202/PREO%202.0/0%20-%20Calls%20for%20Proposals/W6_2025_SSA/Analysis/L2_Outpu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Alphaeus%20Mutemi\Desktop\l1%20extract.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Alphaeus%20Mutemi\Desktop\l1%20extrac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2.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mercycorpsemea.sharepoint.com/sites/MSRTeam5400/Shared%20Documents/91607_97071-PREO%202/PREO%202.0/0%20-%20Calls%20for%20Proposals/W6_2025_SSA/Analysis/L2_Outpu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spc="0" baseline="0">
                <a:solidFill>
                  <a:schemeClr val="tx1">
                    <a:lumMod val="65000"/>
                    <a:lumOff val="35000"/>
                  </a:schemeClr>
                </a:solidFill>
                <a:latin typeface="+mn-lt"/>
                <a:ea typeface="+mn-ea"/>
                <a:cs typeface="+mn-cs"/>
              </a:defRPr>
            </a:pPr>
            <a:r>
              <a:rPr lang="en-US" sz="1400" b="1" baseline="0" dirty="0">
                <a:solidFill>
                  <a:schemeClr val="tx1"/>
                </a:solidFill>
                <a:latin typeface="Roboto" panose="02000000000000000000" pitchFamily="2" charset="0"/>
                <a:ea typeface="Roboto" panose="02000000000000000000" pitchFamily="2" charset="0"/>
                <a:cs typeface="Roboto" panose="02000000000000000000" pitchFamily="2" charset="0"/>
              </a:rPr>
              <a:t>84% of applicants passed eligibility</a:t>
            </a:r>
            <a:endParaRPr lang="en-US" sz="1400" b="1" dirty="0">
              <a:solidFill>
                <a:schemeClr val="tx1"/>
              </a:solidFill>
              <a:latin typeface="Roboto" panose="02000000000000000000" pitchFamily="2" charset="0"/>
              <a:ea typeface="Roboto" panose="02000000000000000000" pitchFamily="2" charset="0"/>
              <a:cs typeface="Roboto" panose="02000000000000000000" pitchFamily="2" charset="0"/>
            </a:endParaRPr>
          </a:p>
        </c:rich>
      </c:tx>
      <c:layout>
        <c:manualLayout>
          <c:xMode val="edge"/>
          <c:yMode val="edge"/>
          <c:x val="0.31169133634730917"/>
          <c:y val="3.7100005693386721E-2"/>
        </c:manualLayout>
      </c:layout>
      <c:overlay val="0"/>
      <c:spPr>
        <a:noFill/>
        <a:ln>
          <a:noFill/>
        </a:ln>
        <a:effectLst/>
      </c:spPr>
      <c:txPr>
        <a:bodyPr rot="0" spcFirstLastPara="1" vertOverflow="ellipsis" vert="horz" wrap="square" anchor="ctr" anchorCtr="1"/>
        <a:lstStyle/>
        <a:p>
          <a:pPr>
            <a:defRPr sz="15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660989500700005"/>
          <c:y val="0.18231796751516202"/>
          <c:w val="0.3851477201901144"/>
          <c:h val="0.52052764139254815"/>
        </c:manualLayout>
      </c:layout>
      <c:pieChart>
        <c:varyColors val="1"/>
        <c:ser>
          <c:idx val="0"/>
          <c:order val="0"/>
          <c:dPt>
            <c:idx val="0"/>
            <c:bubble3D val="0"/>
            <c:spPr>
              <a:solidFill>
                <a:srgbClr val="1F90CD"/>
              </a:solidFill>
              <a:ln w="19050">
                <a:solidFill>
                  <a:schemeClr val="lt1"/>
                </a:solidFill>
              </a:ln>
              <a:effectLst/>
            </c:spPr>
            <c:extLst>
              <c:ext xmlns:c16="http://schemas.microsoft.com/office/drawing/2014/chart" uri="{C3380CC4-5D6E-409C-BE32-E72D297353CC}">
                <c16:uniqueId val="{00000001-CE17-45B3-AAC4-F698444C07A6}"/>
              </c:ext>
            </c:extLst>
          </c:dPt>
          <c:dPt>
            <c:idx val="1"/>
            <c:bubble3D val="0"/>
            <c:spPr>
              <a:solidFill>
                <a:srgbClr val="D76928"/>
              </a:solidFill>
              <a:ln w="19050">
                <a:solidFill>
                  <a:schemeClr val="lt1"/>
                </a:solidFill>
              </a:ln>
              <a:effectLst/>
            </c:spPr>
            <c:extLst>
              <c:ext xmlns:c16="http://schemas.microsoft.com/office/drawing/2014/chart" uri="{C3380CC4-5D6E-409C-BE32-E72D297353CC}">
                <c16:uniqueId val="{00000003-CE17-45B3-AAC4-F698444C07A6}"/>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1-CE17-45B3-AAC4-F698444C07A6}"/>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3-CE17-45B3-AAC4-F698444C07A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Analysis!$C$292:$D$292</c:f>
              <c:strCache>
                <c:ptCount val="2"/>
                <c:pt idx="0">
                  <c:v>Eligible</c:v>
                </c:pt>
                <c:pt idx="1">
                  <c:v>Ineligible</c:v>
                </c:pt>
              </c:strCache>
            </c:strRef>
          </c:cat>
          <c:val>
            <c:numRef>
              <c:f>Analysis!$C$293:$D$293</c:f>
              <c:numCache>
                <c:formatCode>General</c:formatCode>
                <c:ptCount val="2"/>
                <c:pt idx="0">
                  <c:v>613</c:v>
                </c:pt>
                <c:pt idx="1">
                  <c:v>119</c:v>
                </c:pt>
              </c:numCache>
            </c:numRef>
          </c:val>
          <c:extLst>
            <c:ext xmlns:c16="http://schemas.microsoft.com/office/drawing/2014/chart" uri="{C3380CC4-5D6E-409C-BE32-E72D297353CC}">
              <c16:uniqueId val="{00000004-CE17-45B3-AAC4-F698444C07A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67124263726065869"/>
          <c:y val="0.3506045987353561"/>
          <c:w val="0.18891992459795393"/>
          <c:h val="0.202672597019555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rgbClr val="000000"/>
                </a:solidFill>
                <a:latin typeface="Roboto" panose="02000000000000000000" pitchFamily="2" charset="0"/>
                <a:ea typeface="Roboto" panose="02000000000000000000" pitchFamily="2" charset="0"/>
                <a:cs typeface="Roboto" panose="02000000000000000000" pitchFamily="2" charset="0"/>
              </a:rPr>
              <a:t>Only</a:t>
            </a:r>
            <a:r>
              <a:rPr lang="en-US" sz="1400" b="1" baseline="0" dirty="0">
                <a:solidFill>
                  <a:srgbClr val="000000"/>
                </a:solidFill>
                <a:latin typeface="Roboto" panose="02000000000000000000" pitchFamily="2" charset="0"/>
                <a:ea typeface="Roboto" panose="02000000000000000000" pitchFamily="2" charset="0"/>
                <a:cs typeface="Roboto" panose="02000000000000000000" pitchFamily="2" charset="0"/>
              </a:rPr>
              <a:t> 26% of application were from majority female-owned entities</a:t>
            </a:r>
            <a:endParaRPr lang="en-US" sz="1400" b="1" dirty="0">
              <a:solidFill>
                <a:srgbClr val="000000"/>
              </a:solidFill>
              <a:latin typeface="Roboto" panose="02000000000000000000" pitchFamily="2" charset="0"/>
              <a:ea typeface="Roboto" panose="02000000000000000000" pitchFamily="2" charset="0"/>
              <a:cs typeface="Roboto" panose="020000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00B0F0"/>
            </a:solidFill>
          </c:spPr>
          <c:dPt>
            <c:idx val="0"/>
            <c:bubble3D val="0"/>
            <c:spPr>
              <a:solidFill>
                <a:srgbClr val="1F90CD"/>
              </a:solidFill>
              <a:ln w="19050">
                <a:solidFill>
                  <a:schemeClr val="lt1"/>
                </a:solidFill>
              </a:ln>
              <a:effectLst/>
            </c:spPr>
            <c:extLst>
              <c:ext xmlns:c16="http://schemas.microsoft.com/office/drawing/2014/chart" uri="{C3380CC4-5D6E-409C-BE32-E72D297353CC}">
                <c16:uniqueId val="{00000001-B17B-4D72-9935-11BCB0F053F4}"/>
              </c:ext>
            </c:extLst>
          </c:dPt>
          <c:dPt>
            <c:idx val="1"/>
            <c:bubble3D val="0"/>
            <c:spPr>
              <a:solidFill>
                <a:srgbClr val="D76928"/>
              </a:solidFill>
              <a:ln w="19050">
                <a:solidFill>
                  <a:schemeClr val="lt1"/>
                </a:solidFill>
              </a:ln>
              <a:effectLst/>
            </c:spPr>
            <c:extLst>
              <c:ext xmlns:c16="http://schemas.microsoft.com/office/drawing/2014/chart" uri="{C3380CC4-5D6E-409C-BE32-E72D297353CC}">
                <c16:uniqueId val="{00000003-B17B-4D72-9935-11BCB0F053F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analysis!$B$55:$C$55</c:f>
              <c:strCache>
                <c:ptCount val="2"/>
                <c:pt idx="0">
                  <c:v>Female owned</c:v>
                </c:pt>
                <c:pt idx="1">
                  <c:v>Non-female owned</c:v>
                </c:pt>
              </c:strCache>
            </c:strRef>
          </c:cat>
          <c:val>
            <c:numRef>
              <c:f>analysis!$B$56:$C$56</c:f>
              <c:numCache>
                <c:formatCode>General</c:formatCode>
                <c:ptCount val="2"/>
                <c:pt idx="0">
                  <c:v>161</c:v>
                </c:pt>
                <c:pt idx="1">
                  <c:v>452</c:v>
                </c:pt>
              </c:numCache>
            </c:numRef>
          </c:val>
          <c:extLst>
            <c:ext xmlns:c16="http://schemas.microsoft.com/office/drawing/2014/chart" uri="{C3380CC4-5D6E-409C-BE32-E72D297353CC}">
              <c16:uniqueId val="{00000004-B17B-4D72-9935-11BCB0F053F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a:solidFill>
                  <a:schemeClr val="tx1"/>
                </a:solidFill>
              </a:rPr>
              <a:t>Top 5 sectors</a:t>
            </a:r>
            <a:r>
              <a:rPr lang="en-US" sz="1400" b="1" baseline="0">
                <a:solidFill>
                  <a:schemeClr val="tx1"/>
                </a:solidFill>
              </a:rPr>
              <a:t> account for 73% of all applications</a:t>
            </a:r>
            <a:endParaRPr lang="en-US" sz="1400"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507313889931615"/>
          <c:y val="0.1368663921682696"/>
          <c:w val="0.70831965180356915"/>
          <c:h val="0.78584546703428504"/>
        </c:manualLayout>
      </c:layout>
      <c:barChart>
        <c:barDir val="bar"/>
        <c:grouping val="clustered"/>
        <c:varyColors val="0"/>
        <c:dLbls>
          <c:showLegendKey val="0"/>
          <c:showVal val="0"/>
          <c:showCatName val="0"/>
          <c:showSerName val="0"/>
          <c:showPercent val="0"/>
          <c:showBubbleSize val="0"/>
        </c:dLbls>
        <c:gapWidth val="20"/>
        <c:axId val="94846272"/>
        <c:axId val="94848832"/>
      </c:barChart>
      <c:catAx>
        <c:axId val="94846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4848832"/>
        <c:crosses val="autoZero"/>
        <c:auto val="1"/>
        <c:lblAlgn val="ctr"/>
        <c:lblOffset val="100"/>
        <c:noMultiLvlLbl val="0"/>
      </c:catAx>
      <c:valAx>
        <c:axId val="94848832"/>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Number</a:t>
                </a:r>
                <a:r>
                  <a:rPr lang="en-US" baseline="0" dirty="0"/>
                  <a:t> of applicants</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9484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lang="en-US" sz="1400" b="1" i="0" u="none" strike="noStrike" kern="1200" spc="0" baseline="0" dirty="0">
                <a:solidFill>
                  <a:srgbClr val="000000"/>
                </a:solidFill>
              </a:rPr>
              <a:t>Distribution of majority Female-owned applications in top 5 sectors</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bar"/>
        <c:grouping val="stacked"/>
        <c:varyColors val="0"/>
        <c:ser>
          <c:idx val="4"/>
          <c:order val="3"/>
          <c:tx>
            <c:strRef>
              <c:f>analysis!$F$42</c:f>
              <c:strCache>
                <c:ptCount val="1"/>
                <c:pt idx="0">
                  <c:v>Non-female owned</c:v>
                </c:pt>
              </c:strCache>
            </c:strRef>
          </c:tx>
          <c:spPr>
            <a:solidFill>
              <a:srgbClr val="D76928"/>
            </a:solidFill>
            <a:ln>
              <a:noFill/>
            </a:ln>
            <a:effectLst/>
          </c:spPr>
          <c:invertIfNegative val="0"/>
          <c:dLbls>
            <c:dLbl>
              <c:idx val="0"/>
              <c:tx>
                <c:rich>
                  <a:bodyPr/>
                  <a:lstStyle/>
                  <a:p>
                    <a:fld id="{68B90C8F-F1E5-40A0-927C-141AB6EADF0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8828-4679-B112-216FBE8FADBC}"/>
                </c:ext>
              </c:extLst>
            </c:dLbl>
            <c:dLbl>
              <c:idx val="1"/>
              <c:tx>
                <c:rich>
                  <a:bodyPr/>
                  <a:lstStyle/>
                  <a:p>
                    <a:fld id="{F1C0B5B2-2DFF-4CBA-8637-19C48AED4CE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828-4679-B112-216FBE8FADBC}"/>
                </c:ext>
              </c:extLst>
            </c:dLbl>
            <c:dLbl>
              <c:idx val="2"/>
              <c:tx>
                <c:rich>
                  <a:bodyPr/>
                  <a:lstStyle/>
                  <a:p>
                    <a:fld id="{B4877581-CA3B-4012-A5E2-594AEB784FD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828-4679-B112-216FBE8FADBC}"/>
                </c:ext>
              </c:extLst>
            </c:dLbl>
            <c:dLbl>
              <c:idx val="3"/>
              <c:tx>
                <c:rich>
                  <a:bodyPr/>
                  <a:lstStyle/>
                  <a:p>
                    <a:fld id="{1FB3DBDC-3868-44AD-957E-DA1C3E3228B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828-4679-B112-216FBE8FADBC}"/>
                </c:ext>
              </c:extLst>
            </c:dLbl>
            <c:dLbl>
              <c:idx val="4"/>
              <c:tx>
                <c:rich>
                  <a:bodyPr/>
                  <a:lstStyle/>
                  <a:p>
                    <a:fld id="{D5086D40-4CCD-4E61-AB2F-8139F06F696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828-4679-B112-216FBE8FAD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analysis!$A$43:$A$47</c:f>
              <c:strCache>
                <c:ptCount val="5"/>
                <c:pt idx="0">
                  <c:v>Agro Processing</c:v>
                </c:pt>
                <c:pt idx="1">
                  <c:v>Energy for SMEs / Businesses</c:v>
                </c:pt>
                <c:pt idx="2">
                  <c:v>Solar Irrigation</c:v>
                </c:pt>
                <c:pt idx="3">
                  <c:v>Cooling</c:v>
                </c:pt>
                <c:pt idx="4">
                  <c:v>E-Mobility</c:v>
                </c:pt>
              </c:strCache>
            </c:strRef>
          </c:cat>
          <c:val>
            <c:numRef>
              <c:f>analysis!$F$43:$F$47</c:f>
              <c:numCache>
                <c:formatCode>0%</c:formatCode>
                <c:ptCount val="5"/>
                <c:pt idx="0">
                  <c:v>-0.7350427350427351</c:v>
                </c:pt>
                <c:pt idx="1">
                  <c:v>-0.67307692307692313</c:v>
                </c:pt>
                <c:pt idx="2">
                  <c:v>-0.72839506172839508</c:v>
                </c:pt>
                <c:pt idx="3">
                  <c:v>-0.72368421052631582</c:v>
                </c:pt>
                <c:pt idx="4">
                  <c:v>-0.9</c:v>
                </c:pt>
              </c:numCache>
            </c:numRef>
          </c:val>
          <c:extLst>
            <c:ext xmlns:c15="http://schemas.microsoft.com/office/drawing/2012/chart" uri="{02D57815-91ED-43cb-92C2-25804820EDAC}">
              <c15:datalabelsRange>
                <c15:f>analysis!$E$43:$E$47</c15:f>
                <c15:dlblRangeCache>
                  <c:ptCount val="5"/>
                  <c:pt idx="0">
                    <c:v>74%</c:v>
                  </c:pt>
                  <c:pt idx="1">
                    <c:v>67%</c:v>
                  </c:pt>
                  <c:pt idx="2">
                    <c:v>73%</c:v>
                  </c:pt>
                  <c:pt idx="3">
                    <c:v>72%</c:v>
                  </c:pt>
                  <c:pt idx="4">
                    <c:v>90%</c:v>
                  </c:pt>
                </c15:dlblRangeCache>
              </c15:datalabelsRange>
            </c:ext>
            <c:ext xmlns:c16="http://schemas.microsoft.com/office/drawing/2014/chart" uri="{C3380CC4-5D6E-409C-BE32-E72D297353CC}">
              <c16:uniqueId val="{00000005-4474-4552-823D-528170CE1EEE}"/>
            </c:ext>
          </c:extLst>
        </c:ser>
        <c:ser>
          <c:idx val="2"/>
          <c:order val="4"/>
          <c:tx>
            <c:strRef>
              <c:f>analysis!$D$42</c:f>
              <c:strCache>
                <c:ptCount val="1"/>
                <c:pt idx="0">
                  <c:v>Female owned</c:v>
                </c:pt>
              </c:strCache>
            </c:strRef>
          </c:tx>
          <c:spPr>
            <a:solidFill>
              <a:srgbClr val="1F90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analysis!$A$43:$A$47</c:f>
              <c:strCache>
                <c:ptCount val="5"/>
                <c:pt idx="0">
                  <c:v>Agro Processing</c:v>
                </c:pt>
                <c:pt idx="1">
                  <c:v>Energy for SMEs / Businesses</c:v>
                </c:pt>
                <c:pt idx="2">
                  <c:v>Solar Irrigation</c:v>
                </c:pt>
                <c:pt idx="3">
                  <c:v>Cooling</c:v>
                </c:pt>
                <c:pt idx="4">
                  <c:v>E-Mobility</c:v>
                </c:pt>
              </c:strCache>
            </c:strRef>
          </c:cat>
          <c:val>
            <c:numRef>
              <c:f>analysis!$D$43:$D$47</c:f>
              <c:numCache>
                <c:formatCode>0%</c:formatCode>
                <c:ptCount val="5"/>
                <c:pt idx="0">
                  <c:v>0.26495726495726496</c:v>
                </c:pt>
                <c:pt idx="1">
                  <c:v>0.32692307692307693</c:v>
                </c:pt>
                <c:pt idx="2">
                  <c:v>0.27160493827160492</c:v>
                </c:pt>
                <c:pt idx="3">
                  <c:v>0.27631578947368424</c:v>
                </c:pt>
                <c:pt idx="4">
                  <c:v>0.1</c:v>
                </c:pt>
              </c:numCache>
            </c:numRef>
          </c:val>
          <c:extLst>
            <c:ext xmlns:c16="http://schemas.microsoft.com/office/drawing/2014/chart" uri="{C3380CC4-5D6E-409C-BE32-E72D297353CC}">
              <c16:uniqueId val="{00000006-4474-4552-823D-528170CE1EEE}"/>
            </c:ext>
          </c:extLst>
        </c:ser>
        <c:dLbls>
          <c:dLblPos val="ctr"/>
          <c:showLegendKey val="0"/>
          <c:showVal val="1"/>
          <c:showCatName val="0"/>
          <c:showSerName val="0"/>
          <c:showPercent val="0"/>
          <c:showBubbleSize val="0"/>
        </c:dLbls>
        <c:gapWidth val="20"/>
        <c:overlap val="100"/>
        <c:axId val="564981584"/>
        <c:axId val="565541520"/>
        <c:extLst>
          <c:ext xmlns:c15="http://schemas.microsoft.com/office/drawing/2012/chart" uri="{02D57815-91ED-43cb-92C2-25804820EDAC}">
            <c15:filteredBarSeries>
              <c15:ser>
                <c:idx val="0"/>
                <c:order val="0"/>
                <c:tx>
                  <c:strRef>
                    <c:extLst>
                      <c:ext uri="{02D57815-91ED-43cb-92C2-25804820EDAC}">
                        <c15:formulaRef>
                          <c15:sqref>analysis!$B$42</c15:sqref>
                        </c15:formulaRef>
                      </c:ext>
                    </c:extLst>
                    <c:strCache>
                      <c:ptCount val="1"/>
                      <c:pt idx="0">
                        <c:v>Female owned_</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analysis!$A$43:$A$47</c15:sqref>
                        </c15:formulaRef>
                      </c:ext>
                    </c:extLst>
                    <c:strCache>
                      <c:ptCount val="5"/>
                      <c:pt idx="0">
                        <c:v>Agro Processing</c:v>
                      </c:pt>
                      <c:pt idx="1">
                        <c:v>Energy for SMEs / Businesses</c:v>
                      </c:pt>
                      <c:pt idx="2">
                        <c:v>Solar Irrigation</c:v>
                      </c:pt>
                      <c:pt idx="3">
                        <c:v>Cooling</c:v>
                      </c:pt>
                      <c:pt idx="4">
                        <c:v>E-Mobility</c:v>
                      </c:pt>
                    </c:strCache>
                  </c:strRef>
                </c:cat>
                <c:val>
                  <c:numRef>
                    <c:extLst>
                      <c:ext uri="{02D57815-91ED-43cb-92C2-25804820EDAC}">
                        <c15:formulaRef>
                          <c15:sqref>analysis!$B$43:$B$47</c15:sqref>
                        </c15:formulaRef>
                      </c:ext>
                    </c:extLst>
                    <c:numCache>
                      <c:formatCode>General</c:formatCode>
                      <c:ptCount val="5"/>
                      <c:pt idx="0">
                        <c:v>31</c:v>
                      </c:pt>
                      <c:pt idx="1">
                        <c:v>34</c:v>
                      </c:pt>
                      <c:pt idx="2">
                        <c:v>22</c:v>
                      </c:pt>
                      <c:pt idx="3">
                        <c:v>21</c:v>
                      </c:pt>
                      <c:pt idx="4">
                        <c:v>7</c:v>
                      </c:pt>
                    </c:numCache>
                  </c:numRef>
                </c:val>
                <c:extLst>
                  <c:ext xmlns:c16="http://schemas.microsoft.com/office/drawing/2014/chart" uri="{C3380CC4-5D6E-409C-BE32-E72D297353CC}">
                    <c16:uniqueId val="{00000007-4474-4552-823D-528170CE1EE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analysis!$C$42</c15:sqref>
                        </c15:formulaRef>
                      </c:ext>
                    </c:extLst>
                    <c:strCache>
                      <c:ptCount val="1"/>
                      <c:pt idx="0">
                        <c:v>Non-female owned_</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analysis!$A$43:$A$47</c15:sqref>
                        </c15:formulaRef>
                      </c:ext>
                    </c:extLst>
                    <c:strCache>
                      <c:ptCount val="5"/>
                      <c:pt idx="0">
                        <c:v>Agro Processing</c:v>
                      </c:pt>
                      <c:pt idx="1">
                        <c:v>Energy for SMEs / Businesses</c:v>
                      </c:pt>
                      <c:pt idx="2">
                        <c:v>Solar Irrigation</c:v>
                      </c:pt>
                      <c:pt idx="3">
                        <c:v>Cooling</c:v>
                      </c:pt>
                      <c:pt idx="4">
                        <c:v>E-Mobility</c:v>
                      </c:pt>
                    </c:strCache>
                  </c:strRef>
                </c:cat>
                <c:val>
                  <c:numRef>
                    <c:extLst xmlns:c15="http://schemas.microsoft.com/office/drawing/2012/chart">
                      <c:ext xmlns:c15="http://schemas.microsoft.com/office/drawing/2012/chart" uri="{02D57815-91ED-43cb-92C2-25804820EDAC}">
                        <c15:formulaRef>
                          <c15:sqref>analysis!$C$43:$C$47</c15:sqref>
                        </c15:formulaRef>
                      </c:ext>
                    </c:extLst>
                    <c:numCache>
                      <c:formatCode>General</c:formatCode>
                      <c:ptCount val="5"/>
                      <c:pt idx="0">
                        <c:v>86</c:v>
                      </c:pt>
                      <c:pt idx="1">
                        <c:v>70</c:v>
                      </c:pt>
                      <c:pt idx="2">
                        <c:v>59</c:v>
                      </c:pt>
                      <c:pt idx="3">
                        <c:v>55</c:v>
                      </c:pt>
                      <c:pt idx="4">
                        <c:v>63</c:v>
                      </c:pt>
                    </c:numCache>
                  </c:numRef>
                </c:val>
                <c:extLst xmlns:c15="http://schemas.microsoft.com/office/drawing/2012/chart">
                  <c:ext xmlns:c16="http://schemas.microsoft.com/office/drawing/2014/chart" uri="{C3380CC4-5D6E-409C-BE32-E72D297353CC}">
                    <c16:uniqueId val="{00000008-4474-4552-823D-528170CE1EEE}"/>
                  </c:ext>
                </c:extLst>
              </c15:ser>
            </c15:filteredBarSeries>
            <c15:filteredBarSeries>
              <c15:ser>
                <c:idx val="3"/>
                <c:order val="2"/>
                <c:tx>
                  <c:strRef>
                    <c:extLst xmlns:c15="http://schemas.microsoft.com/office/drawing/2012/chart">
                      <c:ext xmlns:c15="http://schemas.microsoft.com/office/drawing/2012/chart" uri="{02D57815-91ED-43cb-92C2-25804820EDAC}">
                        <c15:formulaRef>
                          <c15:sqref>analysis!$E$42</c15:sqref>
                        </c15:formulaRef>
                      </c:ext>
                    </c:extLst>
                    <c:strCache>
                      <c:ptCount val="1"/>
                      <c:pt idx="0">
                        <c:v>Non-female owned_l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analysis!$A$43:$A$47</c15:sqref>
                        </c15:formulaRef>
                      </c:ext>
                    </c:extLst>
                    <c:strCache>
                      <c:ptCount val="5"/>
                      <c:pt idx="0">
                        <c:v>Agro Processing</c:v>
                      </c:pt>
                      <c:pt idx="1">
                        <c:v>Energy for SMEs / Businesses</c:v>
                      </c:pt>
                      <c:pt idx="2">
                        <c:v>Solar Irrigation</c:v>
                      </c:pt>
                      <c:pt idx="3">
                        <c:v>Cooling</c:v>
                      </c:pt>
                      <c:pt idx="4">
                        <c:v>E-Mobility</c:v>
                      </c:pt>
                    </c:strCache>
                  </c:strRef>
                </c:cat>
                <c:val>
                  <c:numRef>
                    <c:extLst xmlns:c15="http://schemas.microsoft.com/office/drawing/2012/chart">
                      <c:ext xmlns:c15="http://schemas.microsoft.com/office/drawing/2012/chart" uri="{02D57815-91ED-43cb-92C2-25804820EDAC}">
                        <c15:formulaRef>
                          <c15:sqref>analysis!$E$43:$E$47</c15:sqref>
                        </c15:formulaRef>
                      </c:ext>
                    </c:extLst>
                    <c:numCache>
                      <c:formatCode>0%</c:formatCode>
                      <c:ptCount val="5"/>
                      <c:pt idx="0">
                        <c:v>0.7350427350427351</c:v>
                      </c:pt>
                      <c:pt idx="1">
                        <c:v>0.67307692307692313</c:v>
                      </c:pt>
                      <c:pt idx="2">
                        <c:v>0.72839506172839508</c:v>
                      </c:pt>
                      <c:pt idx="3">
                        <c:v>0.72368421052631582</c:v>
                      </c:pt>
                      <c:pt idx="4">
                        <c:v>0.9</c:v>
                      </c:pt>
                    </c:numCache>
                  </c:numRef>
                </c:val>
                <c:extLst xmlns:c15="http://schemas.microsoft.com/office/drawing/2012/chart">
                  <c:ext xmlns:c16="http://schemas.microsoft.com/office/drawing/2014/chart" uri="{C3380CC4-5D6E-409C-BE32-E72D297353CC}">
                    <c16:uniqueId val="{00000009-4474-4552-823D-528170CE1EEE}"/>
                  </c:ext>
                </c:extLst>
              </c15:ser>
            </c15:filteredBarSeries>
          </c:ext>
        </c:extLst>
      </c:barChart>
      <c:catAx>
        <c:axId val="56498158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5541520"/>
        <c:crosses val="autoZero"/>
        <c:auto val="1"/>
        <c:lblAlgn val="ctr"/>
        <c:lblOffset val="100"/>
        <c:noMultiLvlLbl val="0"/>
      </c:catAx>
      <c:valAx>
        <c:axId val="565541520"/>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solidFill>
                      <a:schemeClr val="tx1"/>
                    </a:solidFill>
                  </a:rPr>
                  <a:t>Percentage of applicants in a sector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crossAx val="56498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[L1_Output_732 to 613.xlsx]Analysis!PivotTable12</c:name>
    <c:fmtId val="-1"/>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s>
    <c:plotArea>
      <c:layout/>
      <c:pieChart>
        <c:varyColors val="1"/>
        <c:ser>
          <c:idx val="0"/>
          <c:order val="0"/>
          <c:tx>
            <c:strRef>
              <c:f>Analysis!$C$200</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E5-4A12-A3A6-105A4DADA017}"/>
              </c:ext>
            </c:extLst>
          </c:dPt>
          <c:dPt>
            <c:idx val="1"/>
            <c:bubble3D val="0"/>
            <c:spPr>
              <a:solidFill>
                <a:srgbClr val="4D3C2D"/>
              </a:solidFill>
              <a:ln w="19050">
                <a:solidFill>
                  <a:schemeClr val="lt1"/>
                </a:solidFill>
              </a:ln>
              <a:effectLst/>
            </c:spPr>
            <c:extLst>
              <c:ext xmlns:c16="http://schemas.microsoft.com/office/drawing/2014/chart" uri="{C3380CC4-5D6E-409C-BE32-E72D297353CC}">
                <c16:uniqueId val="{00000003-0FE5-4A12-A3A6-105A4DADA01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Analysis!$B$201:$B$203</c:f>
              <c:strCache>
                <c:ptCount val="2"/>
                <c:pt idx="0">
                  <c:v>For-profit</c:v>
                </c:pt>
                <c:pt idx="1">
                  <c:v>Non-profit</c:v>
                </c:pt>
              </c:strCache>
            </c:strRef>
          </c:cat>
          <c:val>
            <c:numRef>
              <c:f>Analysis!$C$201:$C$203</c:f>
              <c:numCache>
                <c:formatCode>General</c:formatCode>
                <c:ptCount val="2"/>
                <c:pt idx="0">
                  <c:v>508</c:v>
                </c:pt>
                <c:pt idx="1">
                  <c:v>99</c:v>
                </c:pt>
              </c:numCache>
            </c:numRef>
          </c:val>
          <c:extLst>
            <c:ext xmlns:c16="http://schemas.microsoft.com/office/drawing/2014/chart" uri="{C3380CC4-5D6E-409C-BE32-E72D297353CC}">
              <c16:uniqueId val="{00000004-0FE5-4A12-A3A6-105A4DADA01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i="0" u="none" strike="noStrike" kern="1200" spc="0" baseline="0">
                <a:solidFill>
                  <a:schemeClr val="tx1"/>
                </a:solidFill>
                <a:latin typeface="+mn-lt"/>
                <a:ea typeface="Roboto" panose="02000000000000000000" pitchFamily="2" charset="0"/>
                <a:cs typeface="Roboto" panose="02000000000000000000" pitchFamily="2" charset="0"/>
              </a:rPr>
              <a:t>75% of applicants were registered in the last 10 years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Analysis!$L$198</c:f>
              <c:strCache>
                <c:ptCount val="1"/>
                <c:pt idx="0">
                  <c:v>No. of applications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DD2-47C9-951A-7F23C3A7E6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DD2-47C9-951A-7F23C3A7E65D}"/>
              </c:ext>
            </c:extLst>
          </c:dPt>
          <c:dPt>
            <c:idx val="2"/>
            <c:bubble3D val="0"/>
            <c:spPr>
              <a:solidFill>
                <a:srgbClr val="4D3C2D"/>
              </a:solidFill>
              <a:ln w="19050">
                <a:solidFill>
                  <a:schemeClr val="lt1"/>
                </a:solidFill>
              </a:ln>
              <a:effectLst/>
            </c:spPr>
            <c:extLst>
              <c:ext xmlns:c16="http://schemas.microsoft.com/office/drawing/2014/chart" uri="{C3380CC4-5D6E-409C-BE32-E72D297353CC}">
                <c16:uniqueId val="{00000005-1DD2-47C9-951A-7F23C3A7E65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Analysis!$K$199:$K$201</c:f>
              <c:strCache>
                <c:ptCount val="3"/>
                <c:pt idx="0">
                  <c:v>2020 and after</c:v>
                </c:pt>
                <c:pt idx="1">
                  <c:v>2015 to 2019</c:v>
                </c:pt>
                <c:pt idx="2">
                  <c:v>before 2015</c:v>
                </c:pt>
              </c:strCache>
              <c:extLst/>
            </c:strRef>
          </c:cat>
          <c:val>
            <c:numRef>
              <c:f>Analysis!$L$199:$L$201</c:f>
              <c:numCache>
                <c:formatCode>General</c:formatCode>
                <c:ptCount val="3"/>
                <c:pt idx="0">
                  <c:v>233</c:v>
                </c:pt>
                <c:pt idx="1">
                  <c:v>221</c:v>
                </c:pt>
                <c:pt idx="2">
                  <c:v>152</c:v>
                </c:pt>
              </c:numCache>
              <c:extLst/>
            </c:numRef>
          </c:val>
          <c:extLst>
            <c:ext xmlns:c16="http://schemas.microsoft.com/office/drawing/2014/chart" uri="{C3380CC4-5D6E-409C-BE32-E72D297353CC}">
              <c16:uniqueId val="{00000006-1DD2-47C9-951A-7F23C3A7E65D}"/>
            </c:ext>
          </c:extLst>
        </c:ser>
        <c:dLbls>
          <c:dLblPos val="bestFit"/>
          <c:showLegendKey val="0"/>
          <c:showVal val="1"/>
          <c:showCatName val="0"/>
          <c:showSerName val="0"/>
          <c:showPercent val="0"/>
          <c:showBubbleSize val="0"/>
          <c:showLeaderLines val="1"/>
        </c:dLbls>
        <c:firstSliceAng val="4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chemeClr val="tx1"/>
                </a:solidFill>
                <a:latin typeface="+mn-lt"/>
                <a:ea typeface="+mn-ea"/>
                <a:cs typeface="+mn-cs"/>
              </a:defRPr>
            </a:pPr>
            <a:r>
              <a:rPr lang="en-US" sz="1200" b="1" i="0" u="none" strike="noStrike" kern="1200" spc="0" baseline="0" dirty="0">
                <a:solidFill>
                  <a:schemeClr val="tx1"/>
                </a:solidFill>
                <a:latin typeface="Roboto" panose="02000000000000000000" pitchFamily="2" charset="0"/>
                <a:ea typeface="Roboto" panose="02000000000000000000" pitchFamily="2" charset="0"/>
                <a:cs typeface="Roboto" panose="02000000000000000000" pitchFamily="2" charset="0"/>
              </a:rPr>
              <a:t>Analysis by country</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3"/>
          <c:order val="3"/>
          <c:tx>
            <c:strRef>
              <c:f>Analysis!$V$198</c:f>
              <c:strCache>
                <c:ptCount val="1"/>
                <c:pt idx="0">
                  <c:v>after 2020</c:v>
                </c:pt>
              </c:strCache>
            </c:strRef>
          </c:tx>
          <c:spPr>
            <a:solidFill>
              <a:srgbClr val="1F90C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Analysis!$R$199:$R$208</c:f>
              <c:strCache>
                <c:ptCount val="10"/>
                <c:pt idx="0">
                  <c:v>Uganda</c:v>
                </c:pt>
                <c:pt idx="1">
                  <c:v>Ghana</c:v>
                </c:pt>
                <c:pt idx="2">
                  <c:v>Ethiopia</c:v>
                </c:pt>
                <c:pt idx="3">
                  <c:v>Zambia</c:v>
                </c:pt>
                <c:pt idx="4">
                  <c:v>Zimbabwe</c:v>
                </c:pt>
                <c:pt idx="5">
                  <c:v>Malawi</c:v>
                </c:pt>
                <c:pt idx="6">
                  <c:v>Kenya</c:v>
                </c:pt>
                <c:pt idx="7">
                  <c:v>Rwanda</c:v>
                </c:pt>
                <c:pt idx="8">
                  <c:v>Nigeria</c:v>
                </c:pt>
                <c:pt idx="9">
                  <c:v>Tanzania</c:v>
                </c:pt>
              </c:strCache>
            </c:strRef>
          </c:cat>
          <c:val>
            <c:numRef>
              <c:f>Analysis!$V$199:$V$208</c:f>
              <c:numCache>
                <c:formatCode>0.0%</c:formatCode>
                <c:ptCount val="10"/>
                <c:pt idx="0">
                  <c:v>0.19047619047619047</c:v>
                </c:pt>
                <c:pt idx="1">
                  <c:v>0.27777777777777779</c:v>
                </c:pt>
                <c:pt idx="2">
                  <c:v>0.29166666666666669</c:v>
                </c:pt>
                <c:pt idx="3">
                  <c:v>0.3125</c:v>
                </c:pt>
                <c:pt idx="4">
                  <c:v>0.33333333333333331</c:v>
                </c:pt>
                <c:pt idx="5">
                  <c:v>0.33333333333333331</c:v>
                </c:pt>
                <c:pt idx="6">
                  <c:v>0.39473684210526316</c:v>
                </c:pt>
                <c:pt idx="7">
                  <c:v>0.4</c:v>
                </c:pt>
                <c:pt idx="8">
                  <c:v>0.47787610619469029</c:v>
                </c:pt>
                <c:pt idx="9">
                  <c:v>0.48837209302325579</c:v>
                </c:pt>
              </c:numCache>
            </c:numRef>
          </c:val>
          <c:extLst>
            <c:ext xmlns:c16="http://schemas.microsoft.com/office/drawing/2014/chart" uri="{C3380CC4-5D6E-409C-BE32-E72D297353CC}">
              <c16:uniqueId val="{00000000-1EB8-464A-A6A2-FCBB8C7ABAD5}"/>
            </c:ext>
          </c:extLst>
        </c:ser>
        <c:dLbls>
          <c:dLblPos val="inEnd"/>
          <c:showLegendKey val="0"/>
          <c:showVal val="1"/>
          <c:showCatName val="0"/>
          <c:showSerName val="0"/>
          <c:showPercent val="0"/>
          <c:showBubbleSize val="0"/>
        </c:dLbls>
        <c:gapWidth val="20"/>
        <c:axId val="23528447"/>
        <c:axId val="23518847"/>
        <c:extLst>
          <c:ext xmlns:c15="http://schemas.microsoft.com/office/drawing/2012/chart" uri="{02D57815-91ED-43cb-92C2-25804820EDAC}">
            <c15:filteredBarSeries>
              <c15:ser>
                <c:idx val="0"/>
                <c:order val="0"/>
                <c:tx>
                  <c:strRef>
                    <c:extLst>
                      <c:ext uri="{02D57815-91ED-43cb-92C2-25804820EDAC}">
                        <c15:formulaRef>
                          <c15:sqref>Analysis!$S$198</c15:sqref>
                        </c15:formulaRef>
                      </c:ext>
                    </c:extLst>
                    <c:strCache>
                      <c:ptCount val="1"/>
                      <c:pt idx="0">
                        <c:v>Number of applications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Analysis!$R$199:$R$208</c15:sqref>
                        </c15:formulaRef>
                      </c:ext>
                    </c:extLst>
                    <c:strCache>
                      <c:ptCount val="10"/>
                      <c:pt idx="0">
                        <c:v>Uganda</c:v>
                      </c:pt>
                      <c:pt idx="1">
                        <c:v>Ghana</c:v>
                      </c:pt>
                      <c:pt idx="2">
                        <c:v>Ethiopia</c:v>
                      </c:pt>
                      <c:pt idx="3">
                        <c:v>Zambia</c:v>
                      </c:pt>
                      <c:pt idx="4">
                        <c:v>Zimbabwe</c:v>
                      </c:pt>
                      <c:pt idx="5">
                        <c:v>Malawi</c:v>
                      </c:pt>
                      <c:pt idx="6">
                        <c:v>Kenya</c:v>
                      </c:pt>
                      <c:pt idx="7">
                        <c:v>Rwanda</c:v>
                      </c:pt>
                      <c:pt idx="8">
                        <c:v>Nigeria</c:v>
                      </c:pt>
                      <c:pt idx="9">
                        <c:v>Tanzania</c:v>
                      </c:pt>
                    </c:strCache>
                  </c:strRef>
                </c:cat>
                <c:val>
                  <c:numRef>
                    <c:extLst>
                      <c:ext uri="{02D57815-91ED-43cb-92C2-25804820EDAC}">
                        <c15:formulaRef>
                          <c15:sqref>Analysis!$S$199:$S$208</c15:sqref>
                        </c15:formulaRef>
                      </c:ext>
                    </c:extLst>
                    <c:numCache>
                      <c:formatCode>General</c:formatCode>
                      <c:ptCount val="10"/>
                      <c:pt idx="0">
                        <c:v>42</c:v>
                      </c:pt>
                      <c:pt idx="1">
                        <c:v>18</c:v>
                      </c:pt>
                      <c:pt idx="2">
                        <c:v>24</c:v>
                      </c:pt>
                      <c:pt idx="3">
                        <c:v>32</c:v>
                      </c:pt>
                      <c:pt idx="4">
                        <c:v>18</c:v>
                      </c:pt>
                      <c:pt idx="5">
                        <c:v>27</c:v>
                      </c:pt>
                      <c:pt idx="6">
                        <c:v>114</c:v>
                      </c:pt>
                      <c:pt idx="7">
                        <c:v>25</c:v>
                      </c:pt>
                      <c:pt idx="8">
                        <c:v>113</c:v>
                      </c:pt>
                      <c:pt idx="9">
                        <c:v>43</c:v>
                      </c:pt>
                    </c:numCache>
                  </c:numRef>
                </c:val>
                <c:extLst>
                  <c:ext xmlns:c16="http://schemas.microsoft.com/office/drawing/2014/chart" uri="{C3380CC4-5D6E-409C-BE32-E72D297353CC}">
                    <c16:uniqueId val="{00000001-1EB8-464A-A6A2-FCBB8C7ABAD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Analysis!$T$198</c15:sqref>
                        </c15:formulaRef>
                      </c:ext>
                    </c:extLst>
                    <c:strCache>
                      <c:ptCount val="1"/>
                      <c:pt idx="0">
                        <c:v>percentage%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Analysis!$R$199:$R$208</c15:sqref>
                        </c15:formulaRef>
                      </c:ext>
                    </c:extLst>
                    <c:strCache>
                      <c:ptCount val="10"/>
                      <c:pt idx="0">
                        <c:v>Uganda</c:v>
                      </c:pt>
                      <c:pt idx="1">
                        <c:v>Ghana</c:v>
                      </c:pt>
                      <c:pt idx="2">
                        <c:v>Ethiopia</c:v>
                      </c:pt>
                      <c:pt idx="3">
                        <c:v>Zambia</c:v>
                      </c:pt>
                      <c:pt idx="4">
                        <c:v>Zimbabwe</c:v>
                      </c:pt>
                      <c:pt idx="5">
                        <c:v>Malawi</c:v>
                      </c:pt>
                      <c:pt idx="6">
                        <c:v>Kenya</c:v>
                      </c:pt>
                      <c:pt idx="7">
                        <c:v>Rwanda</c:v>
                      </c:pt>
                      <c:pt idx="8">
                        <c:v>Nigeria</c:v>
                      </c:pt>
                      <c:pt idx="9">
                        <c:v>Tanzania</c:v>
                      </c:pt>
                    </c:strCache>
                  </c:strRef>
                </c:cat>
                <c:val>
                  <c:numRef>
                    <c:extLst xmlns:c15="http://schemas.microsoft.com/office/drawing/2012/chart">
                      <c:ext xmlns:c15="http://schemas.microsoft.com/office/drawing/2012/chart" uri="{02D57815-91ED-43cb-92C2-25804820EDAC}">
                        <c15:formulaRef>
                          <c15:sqref>Analysis!$T$199:$T$208</c15:sqref>
                        </c15:formulaRef>
                      </c:ext>
                    </c:extLst>
                    <c:numCache>
                      <c:formatCode>0.0%</c:formatCode>
                      <c:ptCount val="10"/>
                      <c:pt idx="0">
                        <c:v>6.8515497553017946E-2</c:v>
                      </c:pt>
                      <c:pt idx="1">
                        <c:v>2.936378466557912E-2</c:v>
                      </c:pt>
                      <c:pt idx="2">
                        <c:v>3.9151712887438822E-2</c:v>
                      </c:pt>
                      <c:pt idx="3">
                        <c:v>5.2202283849918436E-2</c:v>
                      </c:pt>
                      <c:pt idx="4">
                        <c:v>2.936378466557912E-2</c:v>
                      </c:pt>
                      <c:pt idx="5">
                        <c:v>4.4045676998368678E-2</c:v>
                      </c:pt>
                      <c:pt idx="6">
                        <c:v>0.18597063621533441</c:v>
                      </c:pt>
                      <c:pt idx="7">
                        <c:v>4.0783034257748776E-2</c:v>
                      </c:pt>
                      <c:pt idx="8">
                        <c:v>0.18433931484502447</c:v>
                      </c:pt>
                      <c:pt idx="9">
                        <c:v>7.01468189233279E-2</c:v>
                      </c:pt>
                    </c:numCache>
                  </c:numRef>
                </c:val>
                <c:extLst xmlns:c15="http://schemas.microsoft.com/office/drawing/2012/chart">
                  <c:ext xmlns:c16="http://schemas.microsoft.com/office/drawing/2014/chart" uri="{C3380CC4-5D6E-409C-BE32-E72D297353CC}">
                    <c16:uniqueId val="{00000002-1EB8-464A-A6A2-FCBB8C7ABAD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Analysis!$U$198</c15:sqref>
                        </c15:formulaRef>
                      </c:ext>
                    </c:extLst>
                    <c:strCache>
                      <c:ptCount val="1"/>
                      <c:pt idx="0">
                        <c:v>AVG% locally owned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Analysis!$R$199:$R$208</c15:sqref>
                        </c15:formulaRef>
                      </c:ext>
                    </c:extLst>
                    <c:strCache>
                      <c:ptCount val="10"/>
                      <c:pt idx="0">
                        <c:v>Uganda</c:v>
                      </c:pt>
                      <c:pt idx="1">
                        <c:v>Ghana</c:v>
                      </c:pt>
                      <c:pt idx="2">
                        <c:v>Ethiopia</c:v>
                      </c:pt>
                      <c:pt idx="3">
                        <c:v>Zambia</c:v>
                      </c:pt>
                      <c:pt idx="4">
                        <c:v>Zimbabwe</c:v>
                      </c:pt>
                      <c:pt idx="5">
                        <c:v>Malawi</c:v>
                      </c:pt>
                      <c:pt idx="6">
                        <c:v>Kenya</c:v>
                      </c:pt>
                      <c:pt idx="7">
                        <c:v>Rwanda</c:v>
                      </c:pt>
                      <c:pt idx="8">
                        <c:v>Nigeria</c:v>
                      </c:pt>
                      <c:pt idx="9">
                        <c:v>Tanzania</c:v>
                      </c:pt>
                    </c:strCache>
                  </c:strRef>
                </c:cat>
                <c:val>
                  <c:numRef>
                    <c:extLst xmlns:c15="http://schemas.microsoft.com/office/drawing/2012/chart">
                      <c:ext xmlns:c15="http://schemas.microsoft.com/office/drawing/2012/chart" uri="{02D57815-91ED-43cb-92C2-25804820EDAC}">
                        <c15:formulaRef>
                          <c15:sqref>Analysis!$U$199:$U$208</c15:sqref>
                        </c15:formulaRef>
                      </c:ext>
                    </c:extLst>
                    <c:numCache>
                      <c:formatCode>General</c:formatCode>
                      <c:ptCount val="10"/>
                      <c:pt idx="0">
                        <c:v>96.916666666666671</c:v>
                      </c:pt>
                      <c:pt idx="1">
                        <c:v>99.6875</c:v>
                      </c:pt>
                      <c:pt idx="2">
                        <c:v>99.36363636363636</c:v>
                      </c:pt>
                      <c:pt idx="3">
                        <c:v>95.037037037037038</c:v>
                      </c:pt>
                      <c:pt idx="4">
                        <c:v>97.922222222222217</c:v>
                      </c:pt>
                      <c:pt idx="5">
                        <c:v>95.652173913043484</c:v>
                      </c:pt>
                      <c:pt idx="6">
                        <c:v>95.9381443298969</c:v>
                      </c:pt>
                      <c:pt idx="7">
                        <c:v>97.222222222222229</c:v>
                      </c:pt>
                      <c:pt idx="8">
                        <c:v>96.426481481481474</c:v>
                      </c:pt>
                      <c:pt idx="9">
                        <c:v>95.21621621621621</c:v>
                      </c:pt>
                    </c:numCache>
                  </c:numRef>
                </c:val>
                <c:extLst xmlns:c15="http://schemas.microsoft.com/office/drawing/2012/chart">
                  <c:ext xmlns:c16="http://schemas.microsoft.com/office/drawing/2014/chart" uri="{C3380CC4-5D6E-409C-BE32-E72D297353CC}">
                    <c16:uniqueId val="{00000003-1EB8-464A-A6A2-FCBB8C7ABAD5}"/>
                  </c:ext>
                </c:extLst>
              </c15:ser>
            </c15:filteredBarSeries>
          </c:ext>
        </c:extLst>
      </c:barChart>
      <c:catAx>
        <c:axId val="235284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3518847"/>
        <c:crosses val="autoZero"/>
        <c:auto val="1"/>
        <c:lblAlgn val="ctr"/>
        <c:lblOffset val="100"/>
        <c:noMultiLvlLbl val="0"/>
      </c:catAx>
      <c:valAx>
        <c:axId val="23518847"/>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Percentage</a:t>
                </a:r>
                <a:r>
                  <a:rPr lang="en-US" baseline="0" dirty="0">
                    <a:solidFill>
                      <a:schemeClr val="tx1"/>
                    </a:solidFill>
                    <a:latin typeface="Roboto" panose="02000000000000000000" pitchFamily="2" charset="0"/>
                    <a:ea typeface="Roboto" panose="02000000000000000000" pitchFamily="2" charset="0"/>
                    <a:cs typeface="Roboto" panose="02000000000000000000" pitchFamily="2" charset="0"/>
                  </a:rPr>
                  <a:t> of applicants set up in/after 2020</a:t>
                </a: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c:rich>
          </c:tx>
          <c:layout>
            <c:manualLayout>
              <c:xMode val="edge"/>
              <c:yMode val="edge"/>
              <c:x val="0.13647765885014945"/>
              <c:y val="0.946122046821320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title>
        <c:numFmt formatCode="0.0%" sourceLinked="1"/>
        <c:majorTickMark val="out"/>
        <c:minorTickMark val="none"/>
        <c:tickLblPos val="nextTo"/>
        <c:crossAx val="235284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b="1" i="0" u="none" strike="noStrike" kern="1200" spc="0" baseline="0" dirty="0">
                <a:solidFill>
                  <a:schemeClr val="tx1"/>
                </a:solidFill>
                <a:latin typeface="+mn-lt"/>
                <a:ea typeface="Roboto" panose="02000000000000000000" pitchFamily="2" charset="0"/>
                <a:cs typeface="Roboto" panose="02000000000000000000" pitchFamily="2" charset="0"/>
              </a:rPr>
              <a:t>Analysis by sector</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5"/>
          <c:order val="5"/>
          <c:tx>
            <c:strRef>
              <c:f>Analysis!$AF$197</c:f>
              <c:strCache>
                <c:ptCount val="1"/>
                <c:pt idx="0">
                  <c:v>% after 2020</c:v>
                </c:pt>
              </c:strCache>
            </c:strRef>
          </c:tx>
          <c:spPr>
            <a:solidFill>
              <a:srgbClr val="1F90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Analysis!$Z$201:$Z$214</c:f>
              <c:strCache>
                <c:ptCount val="7"/>
                <c:pt idx="0">
                  <c:v>Other PURE applications</c:v>
                </c:pt>
                <c:pt idx="1">
                  <c:v>Agro Processing</c:v>
                </c:pt>
                <c:pt idx="2">
                  <c:v>Solar Irrigation</c:v>
                </c:pt>
                <c:pt idx="3">
                  <c:v>Cooling</c:v>
                </c:pt>
                <c:pt idx="4">
                  <c:v>Energy for SMEs / Businesses</c:v>
                </c:pt>
                <c:pt idx="5">
                  <c:v>Clean Cooking - Commercial</c:v>
                </c:pt>
                <c:pt idx="6">
                  <c:v>E-Mobility</c:v>
                </c:pt>
              </c:strCache>
              <c:extLst/>
            </c:strRef>
          </c:cat>
          <c:val>
            <c:numRef>
              <c:f>Analysis!$AF$201:$AF$214</c:f>
              <c:numCache>
                <c:formatCode>0%</c:formatCode>
                <c:ptCount val="7"/>
                <c:pt idx="0">
                  <c:v>0.30357142857142855</c:v>
                </c:pt>
                <c:pt idx="1">
                  <c:v>0.31623931623931623</c:v>
                </c:pt>
                <c:pt idx="2">
                  <c:v>0.40740740740740738</c:v>
                </c:pt>
                <c:pt idx="3">
                  <c:v>0.40789473684210525</c:v>
                </c:pt>
                <c:pt idx="4">
                  <c:v>0.50961538461538458</c:v>
                </c:pt>
                <c:pt idx="5">
                  <c:v>0.5161290322580645</c:v>
                </c:pt>
                <c:pt idx="6">
                  <c:v>0.74285714285714288</c:v>
                </c:pt>
              </c:numCache>
              <c:extLst/>
            </c:numRef>
          </c:val>
          <c:extLst>
            <c:ext xmlns:c16="http://schemas.microsoft.com/office/drawing/2014/chart" uri="{C3380CC4-5D6E-409C-BE32-E72D297353CC}">
              <c16:uniqueId val="{00000000-BE6D-4215-B170-751D15DD64CB}"/>
            </c:ext>
          </c:extLst>
        </c:ser>
        <c:dLbls>
          <c:dLblPos val="outEnd"/>
          <c:showLegendKey val="0"/>
          <c:showVal val="1"/>
          <c:showCatName val="0"/>
          <c:showSerName val="0"/>
          <c:showPercent val="0"/>
          <c:showBubbleSize val="0"/>
        </c:dLbls>
        <c:gapWidth val="20"/>
        <c:axId val="23444447"/>
        <c:axId val="23461247"/>
        <c:extLst>
          <c:ext xmlns:c15="http://schemas.microsoft.com/office/drawing/2012/chart" uri="{02D57815-91ED-43cb-92C2-25804820EDAC}">
            <c15:filteredBarSeries>
              <c15:ser>
                <c:idx val="0"/>
                <c:order val="0"/>
                <c:tx>
                  <c:strRef>
                    <c:extLst>
                      <c:ext uri="{02D57815-91ED-43cb-92C2-25804820EDAC}">
                        <c15:formulaRef>
                          <c15:sqref>Analysis!$AA$197</c15:sqref>
                        </c15:formulaRef>
                      </c:ext>
                    </c:extLst>
                    <c:strCache>
                      <c:ptCount val="1"/>
                      <c:pt idx="0">
                        <c:v>Localy owned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Analysis!$Z$201:$Z$214</c15:sqref>
                        </c15:formulaRef>
                      </c:ext>
                    </c:extLst>
                    <c:strCache>
                      <c:ptCount val="7"/>
                      <c:pt idx="0">
                        <c:v>Other PURE applications</c:v>
                      </c:pt>
                      <c:pt idx="1">
                        <c:v>Agro Processing</c:v>
                      </c:pt>
                      <c:pt idx="2">
                        <c:v>Solar Irrigation</c:v>
                      </c:pt>
                      <c:pt idx="3">
                        <c:v>Cooling</c:v>
                      </c:pt>
                      <c:pt idx="4">
                        <c:v>Energy for SMEs / Businesses</c:v>
                      </c:pt>
                      <c:pt idx="5">
                        <c:v>Clean Cooking - Commercial</c:v>
                      </c:pt>
                      <c:pt idx="6">
                        <c:v>E-Mobility</c:v>
                      </c:pt>
                    </c:strCache>
                  </c:strRef>
                </c:cat>
                <c:val>
                  <c:numRef>
                    <c:extLst>
                      <c:ext uri="{02D57815-91ED-43cb-92C2-25804820EDAC}">
                        <c15:formulaRef>
                          <c15:sqref>Analysis!$AA$201:$AA$214</c15:sqref>
                        </c15:formulaRef>
                      </c:ext>
                    </c:extLst>
                    <c:numCache>
                      <c:formatCode>General</c:formatCode>
                      <c:ptCount val="7"/>
                      <c:pt idx="0">
                        <c:v>47</c:v>
                      </c:pt>
                      <c:pt idx="1">
                        <c:v>99</c:v>
                      </c:pt>
                      <c:pt idx="2">
                        <c:v>78</c:v>
                      </c:pt>
                      <c:pt idx="3">
                        <c:v>64</c:v>
                      </c:pt>
                      <c:pt idx="4">
                        <c:v>92</c:v>
                      </c:pt>
                      <c:pt idx="5">
                        <c:v>29</c:v>
                      </c:pt>
                      <c:pt idx="6">
                        <c:v>59</c:v>
                      </c:pt>
                    </c:numCache>
                  </c:numRef>
                </c:val>
                <c:extLst>
                  <c:ext xmlns:c16="http://schemas.microsoft.com/office/drawing/2014/chart" uri="{C3380CC4-5D6E-409C-BE32-E72D297353CC}">
                    <c16:uniqueId val="{00000001-BE6D-4215-B170-751D15DD64CB}"/>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Analysis!$AB$197</c15:sqref>
                        </c15:formulaRef>
                      </c:ext>
                    </c:extLst>
                    <c:strCache>
                      <c:ptCount val="1"/>
                      <c:pt idx="0">
                        <c:v>Non-locally owned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Analysis!$Z$201:$Z$214</c15:sqref>
                        </c15:formulaRef>
                      </c:ext>
                    </c:extLst>
                    <c:strCache>
                      <c:ptCount val="7"/>
                      <c:pt idx="0">
                        <c:v>Other PURE applications</c:v>
                      </c:pt>
                      <c:pt idx="1">
                        <c:v>Agro Processing</c:v>
                      </c:pt>
                      <c:pt idx="2">
                        <c:v>Solar Irrigation</c:v>
                      </c:pt>
                      <c:pt idx="3">
                        <c:v>Cooling</c:v>
                      </c:pt>
                      <c:pt idx="4">
                        <c:v>Energy for SMEs / Businesses</c:v>
                      </c:pt>
                      <c:pt idx="5">
                        <c:v>Clean Cooking - Commercial</c:v>
                      </c:pt>
                      <c:pt idx="6">
                        <c:v>E-Mobility</c:v>
                      </c:pt>
                    </c:strCache>
                  </c:strRef>
                </c:cat>
                <c:val>
                  <c:numRef>
                    <c:extLst xmlns:c15="http://schemas.microsoft.com/office/drawing/2012/chart">
                      <c:ext xmlns:c15="http://schemas.microsoft.com/office/drawing/2012/chart" uri="{02D57815-91ED-43cb-92C2-25804820EDAC}">
                        <c15:formulaRef>
                          <c15:sqref>Analysis!$AB$201:$AB$214</c15:sqref>
                        </c15:formulaRef>
                      </c:ext>
                    </c:extLst>
                    <c:numCache>
                      <c:formatCode>General</c:formatCode>
                      <c:ptCount val="7"/>
                      <c:pt idx="0">
                        <c:v>9</c:v>
                      </c:pt>
                      <c:pt idx="1">
                        <c:v>18</c:v>
                      </c:pt>
                      <c:pt idx="2">
                        <c:v>3</c:v>
                      </c:pt>
                      <c:pt idx="3">
                        <c:v>12</c:v>
                      </c:pt>
                      <c:pt idx="4">
                        <c:v>12</c:v>
                      </c:pt>
                      <c:pt idx="5">
                        <c:v>2</c:v>
                      </c:pt>
                      <c:pt idx="6">
                        <c:v>11</c:v>
                      </c:pt>
                    </c:numCache>
                  </c:numRef>
                </c:val>
                <c:extLst xmlns:c15="http://schemas.microsoft.com/office/drawing/2012/chart">
                  <c:ext xmlns:c16="http://schemas.microsoft.com/office/drawing/2014/chart" uri="{C3380CC4-5D6E-409C-BE32-E72D297353CC}">
                    <c16:uniqueId val="{00000002-BE6D-4215-B170-751D15DD64C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Analysis!$AC$197</c15:sqref>
                        </c15:formulaRef>
                      </c:ext>
                    </c:extLst>
                    <c:strCache>
                      <c:ptCount val="1"/>
                      <c:pt idx="0">
                        <c:v>No. of applications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Analysis!$Z$201:$Z$214</c15:sqref>
                        </c15:formulaRef>
                      </c:ext>
                    </c:extLst>
                    <c:strCache>
                      <c:ptCount val="7"/>
                      <c:pt idx="0">
                        <c:v>Other PURE applications</c:v>
                      </c:pt>
                      <c:pt idx="1">
                        <c:v>Agro Processing</c:v>
                      </c:pt>
                      <c:pt idx="2">
                        <c:v>Solar Irrigation</c:v>
                      </c:pt>
                      <c:pt idx="3">
                        <c:v>Cooling</c:v>
                      </c:pt>
                      <c:pt idx="4">
                        <c:v>Energy for SMEs / Businesses</c:v>
                      </c:pt>
                      <c:pt idx="5">
                        <c:v>Clean Cooking - Commercial</c:v>
                      </c:pt>
                      <c:pt idx="6">
                        <c:v>E-Mobility</c:v>
                      </c:pt>
                    </c:strCache>
                  </c:strRef>
                </c:cat>
                <c:val>
                  <c:numRef>
                    <c:extLst xmlns:c15="http://schemas.microsoft.com/office/drawing/2012/chart">
                      <c:ext xmlns:c15="http://schemas.microsoft.com/office/drawing/2012/chart" uri="{02D57815-91ED-43cb-92C2-25804820EDAC}">
                        <c15:formulaRef>
                          <c15:sqref>Analysis!$AC$201:$AC$214</c15:sqref>
                        </c15:formulaRef>
                      </c:ext>
                    </c:extLst>
                    <c:numCache>
                      <c:formatCode>General</c:formatCode>
                      <c:ptCount val="7"/>
                      <c:pt idx="0">
                        <c:v>56</c:v>
                      </c:pt>
                      <c:pt idx="1">
                        <c:v>117</c:v>
                      </c:pt>
                      <c:pt idx="2">
                        <c:v>81</c:v>
                      </c:pt>
                      <c:pt idx="3">
                        <c:v>76</c:v>
                      </c:pt>
                      <c:pt idx="4">
                        <c:v>104</c:v>
                      </c:pt>
                      <c:pt idx="5">
                        <c:v>31</c:v>
                      </c:pt>
                      <c:pt idx="6">
                        <c:v>70</c:v>
                      </c:pt>
                    </c:numCache>
                  </c:numRef>
                </c:val>
                <c:extLst xmlns:c15="http://schemas.microsoft.com/office/drawing/2012/chart">
                  <c:ext xmlns:c16="http://schemas.microsoft.com/office/drawing/2014/chart" uri="{C3380CC4-5D6E-409C-BE32-E72D297353CC}">
                    <c16:uniqueId val="{00000003-BE6D-4215-B170-751D15DD64CB}"/>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Analysis!$AD$197</c15:sqref>
                        </c15:formulaRef>
                      </c:ext>
                    </c:extLst>
                    <c:strCache>
                      <c:ptCount val="1"/>
                      <c:pt idx="0">
                        <c:v>local ownership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Analysis!$Z$201:$Z$214</c15:sqref>
                        </c15:formulaRef>
                      </c:ext>
                    </c:extLst>
                    <c:strCache>
                      <c:ptCount val="7"/>
                      <c:pt idx="0">
                        <c:v>Other PURE applications</c:v>
                      </c:pt>
                      <c:pt idx="1">
                        <c:v>Agro Processing</c:v>
                      </c:pt>
                      <c:pt idx="2">
                        <c:v>Solar Irrigation</c:v>
                      </c:pt>
                      <c:pt idx="3">
                        <c:v>Cooling</c:v>
                      </c:pt>
                      <c:pt idx="4">
                        <c:v>Energy for SMEs / Businesses</c:v>
                      </c:pt>
                      <c:pt idx="5">
                        <c:v>Clean Cooking - Commercial</c:v>
                      </c:pt>
                      <c:pt idx="6">
                        <c:v>E-Mobility</c:v>
                      </c:pt>
                    </c:strCache>
                  </c:strRef>
                </c:cat>
                <c:val>
                  <c:numRef>
                    <c:extLst xmlns:c15="http://schemas.microsoft.com/office/drawing/2012/chart">
                      <c:ext xmlns:c15="http://schemas.microsoft.com/office/drawing/2012/chart" uri="{02D57815-91ED-43cb-92C2-25804820EDAC}">
                        <c15:formulaRef>
                          <c15:sqref>Analysis!$AD$201:$AD$214</c15:sqref>
                        </c15:formulaRef>
                      </c:ext>
                    </c:extLst>
                    <c:numCache>
                      <c:formatCode>0%</c:formatCode>
                      <c:ptCount val="7"/>
                      <c:pt idx="0">
                        <c:v>0.8392857142857143</c:v>
                      </c:pt>
                      <c:pt idx="1">
                        <c:v>0.84615384615384615</c:v>
                      </c:pt>
                      <c:pt idx="2">
                        <c:v>0.96296296296296291</c:v>
                      </c:pt>
                      <c:pt idx="3">
                        <c:v>0.84210526315789469</c:v>
                      </c:pt>
                      <c:pt idx="4">
                        <c:v>0.88461538461538458</c:v>
                      </c:pt>
                      <c:pt idx="5">
                        <c:v>0.93548387096774188</c:v>
                      </c:pt>
                      <c:pt idx="6">
                        <c:v>0.84285714285714286</c:v>
                      </c:pt>
                    </c:numCache>
                  </c:numRef>
                </c:val>
                <c:extLst xmlns:c15="http://schemas.microsoft.com/office/drawing/2012/chart">
                  <c:ext xmlns:c16="http://schemas.microsoft.com/office/drawing/2014/chart" uri="{C3380CC4-5D6E-409C-BE32-E72D297353CC}">
                    <c16:uniqueId val="{00000004-BE6D-4215-B170-751D15DD64C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Analysis!$AE$197</c15:sqref>
                        </c15:formulaRef>
                      </c:ext>
                    </c:extLst>
                    <c:strCache>
                      <c:ptCount val="1"/>
                      <c:pt idx="0">
                        <c:v>non-local ownership</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Analysis!$Z$201:$Z$214</c15:sqref>
                        </c15:formulaRef>
                      </c:ext>
                    </c:extLst>
                    <c:strCache>
                      <c:ptCount val="7"/>
                      <c:pt idx="0">
                        <c:v>Other PURE applications</c:v>
                      </c:pt>
                      <c:pt idx="1">
                        <c:v>Agro Processing</c:v>
                      </c:pt>
                      <c:pt idx="2">
                        <c:v>Solar Irrigation</c:v>
                      </c:pt>
                      <c:pt idx="3">
                        <c:v>Cooling</c:v>
                      </c:pt>
                      <c:pt idx="4">
                        <c:v>Energy for SMEs / Businesses</c:v>
                      </c:pt>
                      <c:pt idx="5">
                        <c:v>Clean Cooking - Commercial</c:v>
                      </c:pt>
                      <c:pt idx="6">
                        <c:v>E-Mobility</c:v>
                      </c:pt>
                    </c:strCache>
                  </c:strRef>
                </c:cat>
                <c:val>
                  <c:numRef>
                    <c:extLst xmlns:c15="http://schemas.microsoft.com/office/drawing/2012/chart">
                      <c:ext xmlns:c15="http://schemas.microsoft.com/office/drawing/2012/chart" uri="{02D57815-91ED-43cb-92C2-25804820EDAC}">
                        <c15:formulaRef>
                          <c15:sqref>Analysis!$AE$201:$AE$214</c15:sqref>
                        </c15:formulaRef>
                      </c:ext>
                    </c:extLst>
                    <c:numCache>
                      <c:formatCode>0%</c:formatCode>
                      <c:ptCount val="7"/>
                      <c:pt idx="0">
                        <c:v>0.16071428571428573</c:v>
                      </c:pt>
                      <c:pt idx="1">
                        <c:v>0.15384615384615385</c:v>
                      </c:pt>
                      <c:pt idx="2">
                        <c:v>3.7037037037037035E-2</c:v>
                      </c:pt>
                      <c:pt idx="3">
                        <c:v>0.15789473684210525</c:v>
                      </c:pt>
                      <c:pt idx="4">
                        <c:v>0.11538461538461539</c:v>
                      </c:pt>
                      <c:pt idx="5">
                        <c:v>6.4516129032258063E-2</c:v>
                      </c:pt>
                      <c:pt idx="6">
                        <c:v>0.15714285714285714</c:v>
                      </c:pt>
                    </c:numCache>
                  </c:numRef>
                </c:val>
                <c:extLst xmlns:c15="http://schemas.microsoft.com/office/drawing/2012/chart">
                  <c:ext xmlns:c16="http://schemas.microsoft.com/office/drawing/2014/chart" uri="{C3380CC4-5D6E-409C-BE32-E72D297353CC}">
                    <c16:uniqueId val="{00000005-BE6D-4215-B170-751D15DD64CB}"/>
                  </c:ext>
                </c:extLst>
              </c15:ser>
            </c15:filteredBarSeries>
          </c:ext>
        </c:extLst>
      </c:barChart>
      <c:catAx>
        <c:axId val="23444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3461247"/>
        <c:crosses val="autoZero"/>
        <c:auto val="1"/>
        <c:lblAlgn val="ctr"/>
        <c:lblOffset val="100"/>
        <c:noMultiLvlLbl val="0"/>
      </c:catAx>
      <c:valAx>
        <c:axId val="23461247"/>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b="0" i="0" u="none" strike="noStrike" kern="1200" baseline="0" dirty="0">
                    <a:solidFill>
                      <a:schemeClr val="tx1"/>
                    </a:solidFill>
                    <a:latin typeface="+mn-lt"/>
                  </a:rPr>
                  <a:t>Percentage of applicants set up in/after 2020</a:t>
                </a:r>
              </a:p>
            </c:rich>
          </c:tx>
          <c:layout>
            <c:manualLayout>
              <c:xMode val="edge"/>
              <c:yMode val="edge"/>
              <c:x val="0.24155931061043709"/>
              <c:y val="0.949358966370558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crossAx val="234444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a:solidFill>
                  <a:schemeClr val="tx1"/>
                </a:solidFill>
              </a:rPr>
              <a:t>Year of registration by Sector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35"/>
          <c:order val="35"/>
          <c:tx>
            <c:strRef>
              <c:f>Analysis!$S$478</c:f>
              <c:strCache>
                <c:ptCount val="1"/>
                <c:pt idx="0">
                  <c:v>Before - 2015</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Analysis!$T$478:$Y$478</c:f>
              <c:numCache>
                <c:formatCode>0%</c:formatCode>
                <c:ptCount val="6"/>
                <c:pt idx="0">
                  <c:v>0.12903225806451613</c:v>
                </c:pt>
                <c:pt idx="1">
                  <c:v>0.33333333333333331</c:v>
                </c:pt>
                <c:pt idx="2">
                  <c:v>0.23076923076923078</c:v>
                </c:pt>
                <c:pt idx="3">
                  <c:v>0.11428571428571428</c:v>
                </c:pt>
                <c:pt idx="4">
                  <c:v>0.27500000000000002</c:v>
                </c:pt>
                <c:pt idx="5">
                  <c:v>0.19736842105263158</c:v>
                </c:pt>
              </c:numCache>
            </c:numRef>
          </c:val>
          <c:extLst>
            <c:ext xmlns:c16="http://schemas.microsoft.com/office/drawing/2014/chart" uri="{C3380CC4-5D6E-409C-BE32-E72D297353CC}">
              <c16:uniqueId val="{00000000-5B38-49AD-90C0-D6EB27880E75}"/>
            </c:ext>
          </c:extLst>
        </c:ser>
        <c:ser>
          <c:idx val="36"/>
          <c:order val="36"/>
          <c:tx>
            <c:v>2015</c:v>
          </c:tx>
          <c:spPr>
            <a:solidFill>
              <a:srgbClr val="1F90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Analysis!$T$479:$Y$479</c:f>
              <c:numCache>
                <c:formatCode>0%</c:formatCode>
                <c:ptCount val="6"/>
                <c:pt idx="0">
                  <c:v>9.6774193548387094E-2</c:v>
                </c:pt>
                <c:pt idx="1">
                  <c:v>8.5470085470085472E-2</c:v>
                </c:pt>
                <c:pt idx="2">
                  <c:v>3.8461538461538464E-2</c:v>
                </c:pt>
                <c:pt idx="3">
                  <c:v>4.2857142857142858E-2</c:v>
                </c:pt>
                <c:pt idx="4">
                  <c:v>6.25E-2</c:v>
                </c:pt>
                <c:pt idx="5">
                  <c:v>6.5789473684210523E-2</c:v>
                </c:pt>
              </c:numCache>
            </c:numRef>
          </c:val>
          <c:extLst>
            <c:ext xmlns:c16="http://schemas.microsoft.com/office/drawing/2014/chart" uri="{C3380CC4-5D6E-409C-BE32-E72D297353CC}">
              <c16:uniqueId val="{00000001-5B38-49AD-90C0-D6EB27880E75}"/>
            </c:ext>
          </c:extLst>
        </c:ser>
        <c:ser>
          <c:idx val="37"/>
          <c:order val="37"/>
          <c:tx>
            <c:v>2016</c:v>
          </c:tx>
          <c:spPr>
            <a:solidFill>
              <a:srgbClr val="4D3C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Analysis!$T$480:$Y$480</c:f>
              <c:numCache>
                <c:formatCode>0%</c:formatCode>
                <c:ptCount val="6"/>
                <c:pt idx="0">
                  <c:v>6.4516129032258063E-2</c:v>
                </c:pt>
                <c:pt idx="1">
                  <c:v>8.5470085470085472E-2</c:v>
                </c:pt>
                <c:pt idx="2">
                  <c:v>4.807692307692308E-2</c:v>
                </c:pt>
                <c:pt idx="3">
                  <c:v>7.1428571428571425E-2</c:v>
                </c:pt>
                <c:pt idx="4">
                  <c:v>6.25E-2</c:v>
                </c:pt>
                <c:pt idx="5">
                  <c:v>0.10526315789473684</c:v>
                </c:pt>
              </c:numCache>
            </c:numRef>
          </c:val>
          <c:extLst>
            <c:ext xmlns:c16="http://schemas.microsoft.com/office/drawing/2014/chart" uri="{C3380CC4-5D6E-409C-BE32-E72D297353CC}">
              <c16:uniqueId val="{00000002-5B38-49AD-90C0-D6EB27880E75}"/>
            </c:ext>
          </c:extLst>
        </c:ser>
        <c:ser>
          <c:idx val="38"/>
          <c:order val="38"/>
          <c:tx>
            <c:v>2017</c:v>
          </c:tx>
          <c:spPr>
            <a:solidFill>
              <a:srgbClr val="D76928"/>
            </a:solidFill>
            <a:ln>
              <a:noFill/>
            </a:ln>
            <a:effectLst/>
          </c:spPr>
          <c:invertIfNegative val="0"/>
          <c:dLbls>
            <c:dLbl>
              <c:idx val="3"/>
              <c:layout>
                <c:manualLayout>
                  <c:x val="0"/>
                  <c:y val="-2.99328161476937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0A-40AE-A36D-04D7E978B362}"/>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Analysis!$T$481:$Y$481</c:f>
              <c:numCache>
                <c:formatCode>0%</c:formatCode>
                <c:ptCount val="6"/>
                <c:pt idx="0">
                  <c:v>6.4516129032258063E-2</c:v>
                </c:pt>
                <c:pt idx="1">
                  <c:v>4.2735042735042736E-2</c:v>
                </c:pt>
                <c:pt idx="2">
                  <c:v>5.7692307692307696E-2</c:v>
                </c:pt>
                <c:pt idx="3">
                  <c:v>2.8571428571428571E-2</c:v>
                </c:pt>
                <c:pt idx="4">
                  <c:v>0.05</c:v>
                </c:pt>
                <c:pt idx="5">
                  <c:v>9.2105263157894732E-2</c:v>
                </c:pt>
              </c:numCache>
            </c:numRef>
          </c:val>
          <c:extLst>
            <c:ext xmlns:c16="http://schemas.microsoft.com/office/drawing/2014/chart" uri="{C3380CC4-5D6E-409C-BE32-E72D297353CC}">
              <c16:uniqueId val="{00000003-5B38-49AD-90C0-D6EB27880E75}"/>
            </c:ext>
          </c:extLst>
        </c:ser>
        <c:ser>
          <c:idx val="39"/>
          <c:order val="39"/>
          <c:tx>
            <c:v>2018</c:v>
          </c:tx>
          <c:spPr>
            <a:solidFill>
              <a:srgbClr val="8EB6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Analysis!$T$482:$Y$482</c:f>
              <c:numCache>
                <c:formatCode>0%</c:formatCode>
                <c:ptCount val="6"/>
                <c:pt idx="0">
                  <c:v>3.2258064516129031E-2</c:v>
                </c:pt>
                <c:pt idx="1">
                  <c:v>0.13675213675213677</c:v>
                </c:pt>
                <c:pt idx="2">
                  <c:v>8.6538461538461536E-2</c:v>
                </c:pt>
                <c:pt idx="3">
                  <c:v>2.8571428571428571E-2</c:v>
                </c:pt>
                <c:pt idx="4">
                  <c:v>7.4999999999999997E-2</c:v>
                </c:pt>
                <c:pt idx="5">
                  <c:v>0.11842105263157894</c:v>
                </c:pt>
              </c:numCache>
            </c:numRef>
          </c:val>
          <c:extLst>
            <c:ext xmlns:c16="http://schemas.microsoft.com/office/drawing/2014/chart" uri="{C3380CC4-5D6E-409C-BE32-E72D297353CC}">
              <c16:uniqueId val="{00000004-5B38-49AD-90C0-D6EB27880E75}"/>
            </c:ext>
          </c:extLst>
        </c:ser>
        <c:ser>
          <c:idx val="40"/>
          <c:order val="40"/>
          <c:tx>
            <c:v>2019</c:v>
          </c:tx>
          <c:spPr>
            <a:solidFill>
              <a:srgbClr val="EEC0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Analysis!$T$483:$Y$483</c:f>
              <c:numCache>
                <c:formatCode>0%</c:formatCode>
                <c:ptCount val="6"/>
                <c:pt idx="0">
                  <c:v>0.12903225806451613</c:v>
                </c:pt>
                <c:pt idx="1">
                  <c:v>5.128205128205128E-2</c:v>
                </c:pt>
                <c:pt idx="2">
                  <c:v>9.6153846153846159E-2</c:v>
                </c:pt>
                <c:pt idx="3">
                  <c:v>8.5714285714285715E-2</c:v>
                </c:pt>
                <c:pt idx="4">
                  <c:v>0.125</c:v>
                </c:pt>
                <c:pt idx="5">
                  <c:v>6.5789473684210523E-2</c:v>
                </c:pt>
              </c:numCache>
            </c:numRef>
          </c:val>
          <c:extLst>
            <c:ext xmlns:c16="http://schemas.microsoft.com/office/drawing/2014/chart" uri="{C3380CC4-5D6E-409C-BE32-E72D297353CC}">
              <c16:uniqueId val="{00000005-5B38-49AD-90C0-D6EB27880E75}"/>
            </c:ext>
          </c:extLst>
        </c:ser>
        <c:ser>
          <c:idx val="41"/>
          <c:order val="41"/>
          <c:tx>
            <c:v>2020</c:v>
          </c:tx>
          <c:spPr>
            <a:solidFill>
              <a:srgbClr val="FBBC0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Analysis!$T$484:$Y$484</c:f>
              <c:numCache>
                <c:formatCode>0%</c:formatCode>
                <c:ptCount val="6"/>
                <c:pt idx="0">
                  <c:v>3.2258064516129031E-2</c:v>
                </c:pt>
                <c:pt idx="1">
                  <c:v>5.128205128205128E-2</c:v>
                </c:pt>
                <c:pt idx="2">
                  <c:v>3.8461538461538464E-2</c:v>
                </c:pt>
                <c:pt idx="3">
                  <c:v>0.12857142857142856</c:v>
                </c:pt>
                <c:pt idx="4">
                  <c:v>6.25E-2</c:v>
                </c:pt>
                <c:pt idx="5">
                  <c:v>3.9473684210526314E-2</c:v>
                </c:pt>
              </c:numCache>
            </c:numRef>
          </c:val>
          <c:extLst>
            <c:ext xmlns:c16="http://schemas.microsoft.com/office/drawing/2014/chart" uri="{C3380CC4-5D6E-409C-BE32-E72D297353CC}">
              <c16:uniqueId val="{00000006-5B38-49AD-90C0-D6EB27880E75}"/>
            </c:ext>
          </c:extLst>
        </c:ser>
        <c:ser>
          <c:idx val="42"/>
          <c:order val="42"/>
          <c:tx>
            <c:v>2021</c:v>
          </c:tx>
          <c:spPr>
            <a:solidFill>
              <a:srgbClr val="1562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Analysis!$T$485:$Y$485</c:f>
              <c:numCache>
                <c:formatCode>0%</c:formatCode>
                <c:ptCount val="6"/>
                <c:pt idx="0">
                  <c:v>6.4516129032258063E-2</c:v>
                </c:pt>
                <c:pt idx="1">
                  <c:v>7.6923076923076927E-2</c:v>
                </c:pt>
                <c:pt idx="2">
                  <c:v>0.11538461538461539</c:v>
                </c:pt>
                <c:pt idx="3">
                  <c:v>0.14285714285714285</c:v>
                </c:pt>
                <c:pt idx="4">
                  <c:v>3.7499999999999999E-2</c:v>
                </c:pt>
                <c:pt idx="5">
                  <c:v>3.9473684210526314E-2</c:v>
                </c:pt>
              </c:numCache>
            </c:numRef>
          </c:val>
          <c:extLst>
            <c:ext xmlns:c16="http://schemas.microsoft.com/office/drawing/2014/chart" uri="{C3380CC4-5D6E-409C-BE32-E72D297353CC}">
              <c16:uniqueId val="{00000007-5B38-49AD-90C0-D6EB27880E75}"/>
            </c:ext>
          </c:extLst>
        </c:ser>
        <c:ser>
          <c:idx val="43"/>
          <c:order val="43"/>
          <c:tx>
            <c:v>2022</c:v>
          </c:tx>
          <c:spPr>
            <a:solidFill>
              <a:srgbClr val="BC8D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Analysis!$T$486:$Y$486</c:f>
              <c:numCache>
                <c:formatCode>0%</c:formatCode>
                <c:ptCount val="6"/>
                <c:pt idx="0">
                  <c:v>0.12903225806451613</c:v>
                </c:pt>
                <c:pt idx="1">
                  <c:v>5.9829059829059832E-2</c:v>
                </c:pt>
                <c:pt idx="2">
                  <c:v>9.6153846153846159E-2</c:v>
                </c:pt>
                <c:pt idx="3">
                  <c:v>0.14285714285714285</c:v>
                </c:pt>
                <c:pt idx="4">
                  <c:v>0.1</c:v>
                </c:pt>
                <c:pt idx="5">
                  <c:v>9.2105263157894732E-2</c:v>
                </c:pt>
              </c:numCache>
            </c:numRef>
          </c:val>
          <c:extLst>
            <c:ext xmlns:c16="http://schemas.microsoft.com/office/drawing/2014/chart" uri="{C3380CC4-5D6E-409C-BE32-E72D297353CC}">
              <c16:uniqueId val="{00000008-5B38-49AD-90C0-D6EB27880E75}"/>
            </c:ext>
          </c:extLst>
        </c:ser>
        <c:ser>
          <c:idx val="44"/>
          <c:order val="44"/>
          <c:tx>
            <c:v>2023</c:v>
          </c:tx>
          <c:spPr>
            <a:solidFill>
              <a:srgbClr val="B85B22"/>
            </a:solidFill>
            <a:ln>
              <a:noFill/>
            </a:ln>
            <a:effectLst/>
          </c:spPr>
          <c:invertIfNegative val="0"/>
          <c:dLbls>
            <c:dLbl>
              <c:idx val="1"/>
              <c:layout>
                <c:manualLayout>
                  <c:x val="-1.9771019538623959E-16"/>
                  <c:y val="-2.69395345329243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0A-40AE-A36D-04D7E978B362}"/>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Analysis!$T$487:$Y$487</c:f>
              <c:numCache>
                <c:formatCode>0%</c:formatCode>
                <c:ptCount val="6"/>
                <c:pt idx="0">
                  <c:v>0.19354838709677419</c:v>
                </c:pt>
                <c:pt idx="1">
                  <c:v>1.7094017094017096E-2</c:v>
                </c:pt>
                <c:pt idx="2">
                  <c:v>0.10576923076923077</c:v>
                </c:pt>
                <c:pt idx="3">
                  <c:v>8.5714285714285715E-2</c:v>
                </c:pt>
                <c:pt idx="4">
                  <c:v>0.05</c:v>
                </c:pt>
                <c:pt idx="5">
                  <c:v>9.2105263157894732E-2</c:v>
                </c:pt>
              </c:numCache>
            </c:numRef>
          </c:val>
          <c:extLst>
            <c:ext xmlns:c16="http://schemas.microsoft.com/office/drawing/2014/chart" uri="{C3380CC4-5D6E-409C-BE32-E72D297353CC}">
              <c16:uniqueId val="{00000009-5B38-49AD-90C0-D6EB27880E75}"/>
            </c:ext>
          </c:extLst>
        </c:ser>
        <c:ser>
          <c:idx val="45"/>
          <c:order val="45"/>
          <c:tx>
            <c:v>2024</c:v>
          </c:tx>
          <c:spPr>
            <a:solidFill>
              <a:srgbClr val="9676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Analysis!$T$442:$Y$442</c:f>
              <c:strCache>
                <c:ptCount val="6"/>
                <c:pt idx="0">
                  <c:v>Clean Cooking - Commercial</c:v>
                </c:pt>
                <c:pt idx="1">
                  <c:v>Agro Processing</c:v>
                </c:pt>
                <c:pt idx="2">
                  <c:v>Energy for SMEs / Businesses</c:v>
                </c:pt>
                <c:pt idx="3">
                  <c:v>E-Mobility</c:v>
                </c:pt>
                <c:pt idx="4">
                  <c:v>Solar Irrigation</c:v>
                </c:pt>
                <c:pt idx="5">
                  <c:v>Cooling</c:v>
                </c:pt>
              </c:strCache>
            </c:strRef>
          </c:cat>
          <c:val>
            <c:numRef>
              <c:f>Analysis!$T$488:$Y$488</c:f>
              <c:numCache>
                <c:formatCode>0%</c:formatCode>
                <c:ptCount val="6"/>
                <c:pt idx="0">
                  <c:v>6.4516129032258063E-2</c:v>
                </c:pt>
                <c:pt idx="1">
                  <c:v>5.9829059829059832E-2</c:v>
                </c:pt>
                <c:pt idx="2">
                  <c:v>8.6538461538461536E-2</c:v>
                </c:pt>
                <c:pt idx="3">
                  <c:v>0.12857142857142856</c:v>
                </c:pt>
                <c:pt idx="4">
                  <c:v>0.1</c:v>
                </c:pt>
                <c:pt idx="5">
                  <c:v>9.2105263157894732E-2</c:v>
                </c:pt>
              </c:numCache>
            </c:numRef>
          </c:val>
          <c:extLst>
            <c:ext xmlns:c16="http://schemas.microsoft.com/office/drawing/2014/chart" uri="{C3380CC4-5D6E-409C-BE32-E72D297353CC}">
              <c16:uniqueId val="{0000000A-5B38-49AD-90C0-D6EB27880E75}"/>
            </c:ext>
          </c:extLst>
        </c:ser>
        <c:dLbls>
          <c:dLblPos val="ctr"/>
          <c:showLegendKey val="0"/>
          <c:showVal val="1"/>
          <c:showCatName val="0"/>
          <c:showSerName val="0"/>
          <c:showPercent val="0"/>
          <c:showBubbleSize val="0"/>
        </c:dLbls>
        <c:gapWidth val="20"/>
        <c:overlap val="100"/>
        <c:axId val="777285888"/>
        <c:axId val="777290688"/>
        <c:extLst>
          <c:ext xmlns:c15="http://schemas.microsoft.com/office/drawing/2012/chart" uri="{02D57815-91ED-43cb-92C2-25804820EDAC}">
            <c15:filteredBarSeries>
              <c15:ser>
                <c:idx val="0"/>
                <c:order val="0"/>
                <c:tx>
                  <c:strRef>
                    <c:extLst>
                      <c:ext uri="{02D57815-91ED-43cb-92C2-25804820EDAC}">
                        <c15:formulaRef>
                          <c15:sqref>Analysis!$S$443</c15:sqref>
                        </c15:formulaRef>
                      </c:ext>
                    </c:extLst>
                    <c:strCache>
                      <c:ptCount val="1"/>
                      <c:pt idx="0">
                        <c:v>yr - 1946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c:ext uri="{02D57815-91ED-43cb-92C2-25804820EDAC}">
                        <c15:formulaRef>
                          <c15:sqref>Analysis!$T$443:$Y$443</c15:sqref>
                        </c15:formulaRef>
                      </c:ext>
                    </c:extLst>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B-5B38-49AD-90C0-D6EB27880E7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Analysis!$S$444</c15:sqref>
                        </c15:formulaRef>
                      </c:ext>
                    </c:extLst>
                    <c:strCache>
                      <c:ptCount val="1"/>
                      <c:pt idx="0">
                        <c:v>yr - 1954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Analysis!$T$444:$Y$444</c15:sqref>
                        </c15:formulaRef>
                      </c:ext>
                    </c:extLst>
                    <c:numCache>
                      <c:formatCode>0%</c:formatCode>
                      <c:ptCount val="6"/>
                      <c:pt idx="0">
                        <c:v>0</c:v>
                      </c:pt>
                      <c:pt idx="1">
                        <c:v>6.41025641025641E-3</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0C-5B38-49AD-90C0-D6EB27880E7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Analysis!$S$445</c15:sqref>
                        </c15:formulaRef>
                      </c:ext>
                    </c:extLst>
                    <c:strCache>
                      <c:ptCount val="1"/>
                      <c:pt idx="0">
                        <c:v>yr - 1955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Analysis!$T$445:$Y$445</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0D-5B38-49AD-90C0-D6EB27880E7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Analysis!$S$446</c15:sqref>
                        </c15:formulaRef>
                      </c:ext>
                    </c:extLst>
                    <c:strCache>
                      <c:ptCount val="1"/>
                      <c:pt idx="0">
                        <c:v>yr - 1960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Analysis!$T$446:$Y$446</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0E-5B38-49AD-90C0-D6EB27880E7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Analysis!$S$447</c15:sqref>
                        </c15:formulaRef>
                      </c:ext>
                    </c:extLst>
                    <c:strCache>
                      <c:ptCount val="1"/>
                      <c:pt idx="0">
                        <c:v>yr - 1963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Analysis!$T$447:$Y$447</c15:sqref>
                        </c15:formulaRef>
                      </c:ext>
                    </c:extLst>
                    <c:numCache>
                      <c:formatCode>0%</c:formatCode>
                      <c:ptCount val="6"/>
                      <c:pt idx="0">
                        <c:v>0</c:v>
                      </c:pt>
                      <c:pt idx="1">
                        <c:v>0</c:v>
                      </c:pt>
                      <c:pt idx="2">
                        <c:v>0</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0F-5B38-49AD-90C0-D6EB27880E7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Analysis!$S$448</c15:sqref>
                        </c15:formulaRef>
                      </c:ext>
                    </c:extLst>
                    <c:strCache>
                      <c:ptCount val="1"/>
                      <c:pt idx="0">
                        <c:v>yr - 1965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Analysis!$T$448:$Y$448</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0-5B38-49AD-90C0-D6EB27880E7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Analysis!$S$449</c15:sqref>
                        </c15:formulaRef>
                      </c:ext>
                    </c:extLst>
                    <c:strCache>
                      <c:ptCount val="1"/>
                      <c:pt idx="0">
                        <c:v>yr - 1967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Analysis!$T$449:$Y$449</c15:sqref>
                        </c15:formulaRef>
                      </c:ext>
                    </c:extLst>
                    <c:numCache>
                      <c:formatCode>0%</c:formatCode>
                      <c:ptCount val="6"/>
                      <c:pt idx="0">
                        <c:v>0</c:v>
                      </c:pt>
                      <c:pt idx="1">
                        <c:v>6.41025641025641E-3</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1-5B38-49AD-90C0-D6EB27880E7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Analysis!$S$450</c15:sqref>
                        </c15:formulaRef>
                      </c:ext>
                    </c:extLst>
                    <c:strCache>
                      <c:ptCount val="1"/>
                      <c:pt idx="0">
                        <c:v>yr - 1970</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Analysis!$T$450:$Y$450</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2-5B38-49AD-90C0-D6EB27880E7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Analysis!$S$451</c15:sqref>
                        </c15:formulaRef>
                      </c:ext>
                    </c:extLst>
                    <c:strCache>
                      <c:ptCount val="1"/>
                      <c:pt idx="0">
                        <c:v>yr - 1979</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Analysis!$T$451:$Y$451</c15:sqref>
                        </c15:formulaRef>
                      </c:ext>
                    </c:extLst>
                    <c:numCache>
                      <c:formatCode>0%</c:formatCode>
                      <c:ptCount val="6"/>
                      <c:pt idx="0">
                        <c:v>0</c:v>
                      </c:pt>
                      <c:pt idx="1">
                        <c:v>6.41025641025641E-3</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3-5B38-49AD-90C0-D6EB27880E75}"/>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Analysis!$S$452</c15:sqref>
                        </c15:formulaRef>
                      </c:ext>
                    </c:extLst>
                    <c:strCache>
                      <c:ptCount val="1"/>
                      <c:pt idx="0">
                        <c:v>yr - 1982</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Analysis!$T$452:$Y$452</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4-5B38-49AD-90C0-D6EB27880E75}"/>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Analysis!$S$453</c15:sqref>
                        </c15:formulaRef>
                      </c:ext>
                    </c:extLst>
                    <c:strCache>
                      <c:ptCount val="1"/>
                      <c:pt idx="0">
                        <c:v>yr - 1986</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Analysis!$T$453:$Y$453</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5-5B38-49AD-90C0-D6EB27880E75}"/>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Analysis!$S$454</c15:sqref>
                        </c15:formulaRef>
                      </c:ext>
                    </c:extLst>
                    <c:strCache>
                      <c:ptCount val="1"/>
                      <c:pt idx="0">
                        <c:v>yr - 1989</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Analysis!$T$454:$Y$454</c15:sqref>
                        </c15:formulaRef>
                      </c:ext>
                    </c:extLst>
                    <c:numCache>
                      <c:formatCode>0%</c:formatCode>
                      <c:ptCount val="6"/>
                      <c:pt idx="0">
                        <c:v>0</c:v>
                      </c:pt>
                      <c:pt idx="1">
                        <c:v>0</c:v>
                      </c:pt>
                      <c:pt idx="2">
                        <c:v>0</c:v>
                      </c:pt>
                      <c:pt idx="3">
                        <c:v>0</c:v>
                      </c:pt>
                      <c:pt idx="4">
                        <c:v>0</c:v>
                      </c:pt>
                      <c:pt idx="5">
                        <c:v>1.098901098901099E-2</c:v>
                      </c:pt>
                    </c:numCache>
                  </c:numRef>
                </c:val>
                <c:extLst xmlns:c15="http://schemas.microsoft.com/office/drawing/2012/chart">
                  <c:ext xmlns:c16="http://schemas.microsoft.com/office/drawing/2014/chart" uri="{C3380CC4-5D6E-409C-BE32-E72D297353CC}">
                    <c16:uniqueId val="{00000016-5B38-49AD-90C0-D6EB27880E75}"/>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Analysis!$S$455</c15:sqref>
                        </c15:formulaRef>
                      </c:ext>
                    </c:extLst>
                    <c:strCache>
                      <c:ptCount val="1"/>
                      <c:pt idx="0">
                        <c:v>yr - 1992</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Analysis!$T$455:$Y$455</c15:sqref>
                        </c15:formulaRef>
                      </c:ext>
                    </c:extLst>
                    <c:numCache>
                      <c:formatCode>0%</c:formatCode>
                      <c:ptCount val="6"/>
                      <c:pt idx="0">
                        <c:v>0</c:v>
                      </c:pt>
                      <c:pt idx="1">
                        <c:v>6.41025641025641E-3</c:v>
                      </c:pt>
                      <c:pt idx="2">
                        <c:v>0</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17-5B38-49AD-90C0-D6EB27880E75}"/>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Analysis!$S$456</c15:sqref>
                        </c15:formulaRef>
                      </c:ext>
                    </c:extLst>
                    <c:strCache>
                      <c:ptCount val="1"/>
                      <c:pt idx="0">
                        <c:v>yr - 1993</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Analysis!$T$456:$Y$456</c15:sqref>
                        </c15:formulaRef>
                      </c:ext>
                    </c:extLst>
                    <c:numCache>
                      <c:formatCode>0%</c:formatCode>
                      <c:ptCount val="6"/>
                      <c:pt idx="0">
                        <c:v>0</c:v>
                      </c:pt>
                      <c:pt idx="1">
                        <c:v>0</c:v>
                      </c:pt>
                      <c:pt idx="2">
                        <c:v>0</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18-5B38-49AD-90C0-D6EB27880E75}"/>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Analysis!$S$457</c15:sqref>
                        </c15:formulaRef>
                      </c:ext>
                    </c:extLst>
                    <c:strCache>
                      <c:ptCount val="1"/>
                      <c:pt idx="0">
                        <c:v>yr - 1994</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Analysis!$T$457:$Y$457</c15:sqref>
                        </c15:formulaRef>
                      </c:ext>
                    </c:extLst>
                    <c:numCache>
                      <c:formatCode>0%</c:formatCode>
                      <c:ptCount val="6"/>
                      <c:pt idx="0">
                        <c:v>0</c:v>
                      </c:pt>
                      <c:pt idx="1">
                        <c:v>0</c:v>
                      </c:pt>
                      <c:pt idx="2">
                        <c:v>0</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19-5B38-49AD-90C0-D6EB27880E75}"/>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Analysis!$S$458</c15:sqref>
                        </c15:formulaRef>
                      </c:ext>
                    </c:extLst>
                    <c:strCache>
                      <c:ptCount val="1"/>
                      <c:pt idx="0">
                        <c:v>yr - 1995</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Analysis!$T$458:$Y$458</c15:sqref>
                        </c15:formulaRef>
                      </c:ext>
                    </c:extLst>
                    <c:numCache>
                      <c:formatCode>0%</c:formatCode>
                      <c:ptCount val="6"/>
                      <c:pt idx="0">
                        <c:v>0</c:v>
                      </c:pt>
                      <c:pt idx="1">
                        <c:v>0</c:v>
                      </c:pt>
                      <c:pt idx="2">
                        <c:v>0</c:v>
                      </c:pt>
                      <c:pt idx="3">
                        <c:v>1.282051282051282E-2</c:v>
                      </c:pt>
                      <c:pt idx="4">
                        <c:v>0</c:v>
                      </c:pt>
                      <c:pt idx="5">
                        <c:v>0</c:v>
                      </c:pt>
                    </c:numCache>
                  </c:numRef>
                </c:val>
                <c:extLst xmlns:c15="http://schemas.microsoft.com/office/drawing/2012/chart">
                  <c:ext xmlns:c16="http://schemas.microsoft.com/office/drawing/2014/chart" uri="{C3380CC4-5D6E-409C-BE32-E72D297353CC}">
                    <c16:uniqueId val="{0000001A-5B38-49AD-90C0-D6EB27880E75}"/>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Analysis!$S$459</c15:sqref>
                        </c15:formulaRef>
                      </c:ext>
                    </c:extLst>
                    <c:strCache>
                      <c:ptCount val="1"/>
                      <c:pt idx="0">
                        <c:v>yr - 1996</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Analysis!$T$459:$Y$459</c15:sqref>
                        </c15:formulaRef>
                      </c:ext>
                    </c:extLst>
                    <c:numCache>
                      <c:formatCode>0%</c:formatCode>
                      <c:ptCount val="6"/>
                      <c:pt idx="0">
                        <c:v>0</c:v>
                      </c:pt>
                      <c:pt idx="1">
                        <c:v>1.282051282051282E-2</c:v>
                      </c:pt>
                      <c:pt idx="2">
                        <c:v>0</c:v>
                      </c:pt>
                      <c:pt idx="3">
                        <c:v>1.282051282051282E-2</c:v>
                      </c:pt>
                      <c:pt idx="4">
                        <c:v>0</c:v>
                      </c:pt>
                      <c:pt idx="5">
                        <c:v>0</c:v>
                      </c:pt>
                    </c:numCache>
                  </c:numRef>
                </c:val>
                <c:extLst xmlns:c15="http://schemas.microsoft.com/office/drawing/2012/chart">
                  <c:ext xmlns:c16="http://schemas.microsoft.com/office/drawing/2014/chart" uri="{C3380CC4-5D6E-409C-BE32-E72D297353CC}">
                    <c16:uniqueId val="{0000001B-5B38-49AD-90C0-D6EB27880E75}"/>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Analysis!$S$460</c15:sqref>
                        </c15:formulaRef>
                      </c:ext>
                    </c:extLst>
                    <c:strCache>
                      <c:ptCount val="1"/>
                      <c:pt idx="0">
                        <c:v>yr - 1997</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Analysis!$T$460:$Y$460</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C-5B38-49AD-90C0-D6EB27880E75}"/>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Analysis!$S$461</c15:sqref>
                        </c15:formulaRef>
                      </c:ext>
                    </c:extLst>
                    <c:strCache>
                      <c:ptCount val="1"/>
                      <c:pt idx="0">
                        <c:v>yr - 1998</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Analysis!$T$461:$Y$461</c15:sqref>
                        </c15:formulaRef>
                      </c:ext>
                    </c:extLst>
                    <c:numCache>
                      <c:formatCode>0%</c:formatCode>
                      <c:ptCount val="6"/>
                      <c:pt idx="0">
                        <c:v>0</c:v>
                      </c:pt>
                      <c:pt idx="1">
                        <c:v>6.41025641025641E-3</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1D-5B38-49AD-90C0-D6EB27880E75}"/>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Analysis!$S$462</c15:sqref>
                        </c15:formulaRef>
                      </c:ext>
                    </c:extLst>
                    <c:strCache>
                      <c:ptCount val="1"/>
                      <c:pt idx="0">
                        <c:v>yr - 1999</c:v>
                      </c:pt>
                    </c:strCache>
                  </c:strRef>
                </c:tx>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Analysis!$T$462:$Y$462</c15:sqref>
                        </c15:formulaRef>
                      </c:ext>
                    </c:extLst>
                    <c:numCache>
                      <c:formatCode>0%</c:formatCode>
                      <c:ptCount val="6"/>
                      <c:pt idx="0">
                        <c:v>0</c:v>
                      </c:pt>
                      <c:pt idx="1">
                        <c:v>0</c:v>
                      </c:pt>
                      <c:pt idx="2">
                        <c:v>1.5625E-2</c:v>
                      </c:pt>
                      <c:pt idx="3">
                        <c:v>0</c:v>
                      </c:pt>
                      <c:pt idx="4">
                        <c:v>0</c:v>
                      </c:pt>
                      <c:pt idx="5">
                        <c:v>0</c:v>
                      </c:pt>
                    </c:numCache>
                  </c:numRef>
                </c:val>
                <c:extLst xmlns:c15="http://schemas.microsoft.com/office/drawing/2012/chart">
                  <c:ext xmlns:c16="http://schemas.microsoft.com/office/drawing/2014/chart" uri="{C3380CC4-5D6E-409C-BE32-E72D297353CC}">
                    <c16:uniqueId val="{0000001E-5B38-49AD-90C0-D6EB27880E75}"/>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Analysis!$S$463</c15:sqref>
                        </c15:formulaRef>
                      </c:ext>
                    </c:extLst>
                    <c:strCache>
                      <c:ptCount val="1"/>
                      <c:pt idx="0">
                        <c:v>yr - 2000</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Analysis!$T$463:$Y$463</c15:sqref>
                        </c15:formulaRef>
                      </c:ext>
                    </c:extLst>
                    <c:numCache>
                      <c:formatCode>0%</c:formatCode>
                      <c:ptCount val="6"/>
                      <c:pt idx="0">
                        <c:v>0</c:v>
                      </c:pt>
                      <c:pt idx="1">
                        <c:v>0</c:v>
                      </c:pt>
                      <c:pt idx="2">
                        <c:v>7.8125E-3</c:v>
                      </c:pt>
                      <c:pt idx="3">
                        <c:v>0</c:v>
                      </c:pt>
                      <c:pt idx="4">
                        <c:v>0</c:v>
                      </c:pt>
                      <c:pt idx="5">
                        <c:v>2.197802197802198E-2</c:v>
                      </c:pt>
                    </c:numCache>
                  </c:numRef>
                </c:val>
                <c:extLst xmlns:c15="http://schemas.microsoft.com/office/drawing/2012/chart">
                  <c:ext xmlns:c16="http://schemas.microsoft.com/office/drawing/2014/chart" uri="{C3380CC4-5D6E-409C-BE32-E72D297353CC}">
                    <c16:uniqueId val="{0000001F-5B38-49AD-90C0-D6EB27880E75}"/>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Analysis!$S$464</c15:sqref>
                        </c15:formulaRef>
                      </c:ext>
                    </c:extLst>
                    <c:strCache>
                      <c:ptCount val="1"/>
                      <c:pt idx="0">
                        <c:v>yr - 2001</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Analysis!$T$464:$Y$464</c15:sqref>
                        </c15:formulaRef>
                      </c:ext>
                    </c:extLst>
                    <c:numCache>
                      <c:formatCode>0%</c:formatCode>
                      <c:ptCount val="6"/>
                      <c:pt idx="0">
                        <c:v>0</c:v>
                      </c:pt>
                      <c:pt idx="1">
                        <c:v>0</c:v>
                      </c:pt>
                      <c:pt idx="2">
                        <c:v>0</c:v>
                      </c:pt>
                      <c:pt idx="3">
                        <c:v>0</c:v>
                      </c:pt>
                      <c:pt idx="4">
                        <c:v>0</c:v>
                      </c:pt>
                      <c:pt idx="5">
                        <c:v>1.098901098901099E-2</c:v>
                      </c:pt>
                    </c:numCache>
                  </c:numRef>
                </c:val>
                <c:extLst xmlns:c15="http://schemas.microsoft.com/office/drawing/2012/chart">
                  <c:ext xmlns:c16="http://schemas.microsoft.com/office/drawing/2014/chart" uri="{C3380CC4-5D6E-409C-BE32-E72D297353CC}">
                    <c16:uniqueId val="{00000020-5B38-49AD-90C0-D6EB27880E75}"/>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Analysis!$S$465</c15:sqref>
                        </c15:formulaRef>
                      </c:ext>
                    </c:extLst>
                    <c:strCache>
                      <c:ptCount val="1"/>
                      <c:pt idx="0">
                        <c:v>yr - 2002</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Analysis!$T$465:$Y$465</c15:sqref>
                        </c15:formulaRef>
                      </c:ext>
                    </c:extLst>
                    <c:numCache>
                      <c:formatCode>0%</c:formatCode>
                      <c:ptCount val="6"/>
                      <c:pt idx="0">
                        <c:v>0</c:v>
                      </c:pt>
                      <c:pt idx="1">
                        <c:v>0</c:v>
                      </c:pt>
                      <c:pt idx="2">
                        <c:v>7.8125E-3</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21-5B38-49AD-90C0-D6EB27880E75}"/>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Analysis!$S$466</c15:sqref>
                        </c15:formulaRef>
                      </c:ext>
                    </c:extLst>
                    <c:strCache>
                      <c:ptCount val="1"/>
                      <c:pt idx="0">
                        <c:v>yr - 2003</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Analysis!$T$466:$Y$466</c15:sqref>
                        </c15:formulaRef>
                      </c:ext>
                    </c:extLst>
                    <c:numCache>
                      <c:formatCode>0%</c:formatCode>
                      <c:ptCount val="6"/>
                      <c:pt idx="0">
                        <c:v>0</c:v>
                      </c:pt>
                      <c:pt idx="1">
                        <c:v>6.41025641025641E-3</c:v>
                      </c:pt>
                      <c:pt idx="2">
                        <c:v>0</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22-5B38-49AD-90C0-D6EB27880E75}"/>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Analysis!$S$467</c15:sqref>
                        </c15:formulaRef>
                      </c:ext>
                    </c:extLst>
                    <c:strCache>
                      <c:ptCount val="1"/>
                      <c:pt idx="0">
                        <c:v>yr - 2004</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Analysis!$T$467:$Y$467</c15:sqref>
                        </c15:formulaRef>
                      </c:ext>
                    </c:extLst>
                    <c:numCache>
                      <c:formatCode>0%</c:formatCode>
                      <c:ptCount val="6"/>
                      <c:pt idx="0">
                        <c:v>0</c:v>
                      </c:pt>
                      <c:pt idx="1">
                        <c:v>6.41025641025641E-3</c:v>
                      </c:pt>
                      <c:pt idx="2">
                        <c:v>7.8125E-3</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23-5B38-49AD-90C0-D6EB27880E75}"/>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Analysis!$S$468</c15:sqref>
                        </c15:formulaRef>
                      </c:ext>
                    </c:extLst>
                    <c:strCache>
                      <c:ptCount val="1"/>
                      <c:pt idx="0">
                        <c:v>yr - 2005</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Analysis!$T$468:$Y$468</c15:sqref>
                        </c15:formulaRef>
                      </c:ext>
                    </c:extLst>
                    <c:numCache>
                      <c:formatCode>0%</c:formatCode>
                      <c:ptCount val="6"/>
                      <c:pt idx="0">
                        <c:v>0</c:v>
                      </c:pt>
                      <c:pt idx="1">
                        <c:v>3.8461538461538464E-2</c:v>
                      </c:pt>
                      <c:pt idx="2">
                        <c:v>0</c:v>
                      </c:pt>
                      <c:pt idx="3">
                        <c:v>0</c:v>
                      </c:pt>
                      <c:pt idx="4">
                        <c:v>9.8039215686274508E-3</c:v>
                      </c:pt>
                      <c:pt idx="5">
                        <c:v>1.098901098901099E-2</c:v>
                      </c:pt>
                    </c:numCache>
                  </c:numRef>
                </c:val>
                <c:extLst xmlns:c15="http://schemas.microsoft.com/office/drawing/2012/chart">
                  <c:ext xmlns:c16="http://schemas.microsoft.com/office/drawing/2014/chart" uri="{C3380CC4-5D6E-409C-BE32-E72D297353CC}">
                    <c16:uniqueId val="{00000024-5B38-49AD-90C0-D6EB27880E75}"/>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Analysis!$S$469</c15:sqref>
                        </c15:formulaRef>
                      </c:ext>
                    </c:extLst>
                    <c:strCache>
                      <c:ptCount val="1"/>
                      <c:pt idx="0">
                        <c:v>yr - 2006</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Analysis!$T$469:$Y$469</c15:sqref>
                        </c15:formulaRef>
                      </c:ext>
                    </c:extLst>
                    <c:numCache>
                      <c:formatCode>0%</c:formatCode>
                      <c:ptCount val="6"/>
                      <c:pt idx="0">
                        <c:v>2.8571428571428571E-2</c:v>
                      </c:pt>
                      <c:pt idx="1">
                        <c:v>1.282051282051282E-2</c:v>
                      </c:pt>
                      <c:pt idx="2">
                        <c:v>7.8125E-3</c:v>
                      </c:pt>
                      <c:pt idx="3">
                        <c:v>0</c:v>
                      </c:pt>
                      <c:pt idx="4">
                        <c:v>9.8039215686274508E-3</c:v>
                      </c:pt>
                      <c:pt idx="5">
                        <c:v>2.197802197802198E-2</c:v>
                      </c:pt>
                    </c:numCache>
                  </c:numRef>
                </c:val>
                <c:extLst xmlns:c15="http://schemas.microsoft.com/office/drawing/2012/chart">
                  <c:ext xmlns:c16="http://schemas.microsoft.com/office/drawing/2014/chart" uri="{C3380CC4-5D6E-409C-BE32-E72D297353CC}">
                    <c16:uniqueId val="{00000025-5B38-49AD-90C0-D6EB27880E75}"/>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Analysis!$S$470</c15:sqref>
                        </c15:formulaRef>
                      </c:ext>
                    </c:extLst>
                    <c:strCache>
                      <c:ptCount val="1"/>
                      <c:pt idx="0">
                        <c:v>yr - 2007</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Analysis!$T$470:$Y$470</c15:sqref>
                        </c15:formulaRef>
                      </c:ext>
                    </c:extLst>
                    <c:numCache>
                      <c:formatCode>0%</c:formatCode>
                      <c:ptCount val="6"/>
                      <c:pt idx="0">
                        <c:v>2.8571428571428571E-2</c:v>
                      </c:pt>
                      <c:pt idx="1">
                        <c:v>0</c:v>
                      </c:pt>
                      <c:pt idx="2">
                        <c:v>0</c:v>
                      </c:pt>
                      <c:pt idx="3">
                        <c:v>1.282051282051282E-2</c:v>
                      </c:pt>
                      <c:pt idx="4">
                        <c:v>1.9607843137254902E-2</c:v>
                      </c:pt>
                      <c:pt idx="5">
                        <c:v>1.098901098901099E-2</c:v>
                      </c:pt>
                    </c:numCache>
                  </c:numRef>
                </c:val>
                <c:extLst xmlns:c15="http://schemas.microsoft.com/office/drawing/2012/chart">
                  <c:ext xmlns:c16="http://schemas.microsoft.com/office/drawing/2014/chart" uri="{C3380CC4-5D6E-409C-BE32-E72D297353CC}">
                    <c16:uniqueId val="{00000026-5B38-49AD-90C0-D6EB27880E75}"/>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Analysis!$S$471</c15:sqref>
                        </c15:formulaRef>
                      </c:ext>
                    </c:extLst>
                    <c:strCache>
                      <c:ptCount val="1"/>
                      <c:pt idx="0">
                        <c:v>yr - 2008</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Analysis!$T$471:$Y$471</c15:sqref>
                        </c15:formulaRef>
                      </c:ext>
                    </c:extLst>
                    <c:numCache>
                      <c:formatCode>0%</c:formatCode>
                      <c:ptCount val="6"/>
                      <c:pt idx="0">
                        <c:v>2.8571428571428571E-2</c:v>
                      </c:pt>
                      <c:pt idx="1">
                        <c:v>6.41025641025641E-3</c:v>
                      </c:pt>
                      <c:pt idx="2">
                        <c:v>1.5625E-2</c:v>
                      </c:pt>
                      <c:pt idx="3">
                        <c:v>0</c:v>
                      </c:pt>
                      <c:pt idx="4">
                        <c:v>0</c:v>
                      </c:pt>
                      <c:pt idx="5">
                        <c:v>2.197802197802198E-2</c:v>
                      </c:pt>
                    </c:numCache>
                  </c:numRef>
                </c:val>
                <c:extLst xmlns:c15="http://schemas.microsoft.com/office/drawing/2012/chart">
                  <c:ext xmlns:c16="http://schemas.microsoft.com/office/drawing/2014/chart" uri="{C3380CC4-5D6E-409C-BE32-E72D297353CC}">
                    <c16:uniqueId val="{00000027-5B38-49AD-90C0-D6EB27880E75}"/>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Analysis!$S$472</c15:sqref>
                        </c15:formulaRef>
                      </c:ext>
                    </c:extLst>
                    <c:strCache>
                      <c:ptCount val="1"/>
                      <c:pt idx="0">
                        <c:v>yr - 2009</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Analysis!$T$472:$Y$472</c15:sqref>
                        </c15:formulaRef>
                      </c:ext>
                    </c:extLst>
                    <c:numCache>
                      <c:formatCode>0%</c:formatCode>
                      <c:ptCount val="6"/>
                      <c:pt idx="0">
                        <c:v>0</c:v>
                      </c:pt>
                      <c:pt idx="1">
                        <c:v>1.282051282051282E-2</c:v>
                      </c:pt>
                      <c:pt idx="2">
                        <c:v>7.8125E-3</c:v>
                      </c:pt>
                      <c:pt idx="3">
                        <c:v>0</c:v>
                      </c:pt>
                      <c:pt idx="4">
                        <c:v>9.8039215686274508E-3</c:v>
                      </c:pt>
                      <c:pt idx="5">
                        <c:v>0</c:v>
                      </c:pt>
                    </c:numCache>
                  </c:numRef>
                </c:val>
                <c:extLst xmlns:c15="http://schemas.microsoft.com/office/drawing/2012/chart">
                  <c:ext xmlns:c16="http://schemas.microsoft.com/office/drawing/2014/chart" uri="{C3380CC4-5D6E-409C-BE32-E72D297353CC}">
                    <c16:uniqueId val="{00000028-5B38-49AD-90C0-D6EB27880E75}"/>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Analysis!$S$473</c15:sqref>
                        </c15:formulaRef>
                      </c:ext>
                    </c:extLst>
                    <c:strCache>
                      <c:ptCount val="1"/>
                      <c:pt idx="0">
                        <c:v>yr - 2010</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Analysis!$T$473:$Y$473</c15:sqref>
                        </c15:formulaRef>
                      </c:ext>
                    </c:extLst>
                    <c:numCache>
                      <c:formatCode>0%</c:formatCode>
                      <c:ptCount val="6"/>
                      <c:pt idx="0">
                        <c:v>0</c:v>
                      </c:pt>
                      <c:pt idx="1">
                        <c:v>1.9230769230769232E-2</c:v>
                      </c:pt>
                      <c:pt idx="2">
                        <c:v>2.34375E-2</c:v>
                      </c:pt>
                      <c:pt idx="3">
                        <c:v>0</c:v>
                      </c:pt>
                      <c:pt idx="4">
                        <c:v>0</c:v>
                      </c:pt>
                      <c:pt idx="5">
                        <c:v>0</c:v>
                      </c:pt>
                    </c:numCache>
                  </c:numRef>
                </c:val>
                <c:extLst xmlns:c15="http://schemas.microsoft.com/office/drawing/2012/chart">
                  <c:ext xmlns:c16="http://schemas.microsoft.com/office/drawing/2014/chart" uri="{C3380CC4-5D6E-409C-BE32-E72D297353CC}">
                    <c16:uniqueId val="{00000029-5B38-49AD-90C0-D6EB27880E75}"/>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Analysis!$S$474</c15:sqref>
                        </c15:formulaRef>
                      </c:ext>
                    </c:extLst>
                    <c:strCache>
                      <c:ptCount val="1"/>
                      <c:pt idx="0">
                        <c:v>yr - 2011</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Analysis!$T$474:$Y$474</c15:sqref>
                        </c15:formulaRef>
                      </c:ext>
                    </c:extLst>
                    <c:numCache>
                      <c:formatCode>0%</c:formatCode>
                      <c:ptCount val="6"/>
                      <c:pt idx="0">
                        <c:v>0</c:v>
                      </c:pt>
                      <c:pt idx="1">
                        <c:v>1.9230769230769232E-2</c:v>
                      </c:pt>
                      <c:pt idx="2">
                        <c:v>2.34375E-2</c:v>
                      </c:pt>
                      <c:pt idx="3">
                        <c:v>1.282051282051282E-2</c:v>
                      </c:pt>
                      <c:pt idx="4">
                        <c:v>9.8039215686274508E-3</c:v>
                      </c:pt>
                      <c:pt idx="5">
                        <c:v>1.098901098901099E-2</c:v>
                      </c:pt>
                    </c:numCache>
                  </c:numRef>
                </c:val>
                <c:extLst xmlns:c15="http://schemas.microsoft.com/office/drawing/2012/chart">
                  <c:ext xmlns:c16="http://schemas.microsoft.com/office/drawing/2014/chart" uri="{C3380CC4-5D6E-409C-BE32-E72D297353CC}">
                    <c16:uniqueId val="{0000002A-5B38-49AD-90C0-D6EB27880E75}"/>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Analysis!$S$475</c15:sqref>
                        </c15:formulaRef>
                      </c:ext>
                    </c:extLst>
                    <c:strCache>
                      <c:ptCount val="1"/>
                      <c:pt idx="0">
                        <c:v>yr - 2012</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Analysis!$T$475:$Y$475</c15:sqref>
                        </c15:formulaRef>
                      </c:ext>
                    </c:extLst>
                    <c:numCache>
                      <c:formatCode>0%</c:formatCode>
                      <c:ptCount val="6"/>
                      <c:pt idx="0">
                        <c:v>2.8571428571428571E-2</c:v>
                      </c:pt>
                      <c:pt idx="1">
                        <c:v>0</c:v>
                      </c:pt>
                      <c:pt idx="2">
                        <c:v>7.8125E-3</c:v>
                      </c:pt>
                      <c:pt idx="3">
                        <c:v>1.282051282051282E-2</c:v>
                      </c:pt>
                      <c:pt idx="4">
                        <c:v>1.9607843137254902E-2</c:v>
                      </c:pt>
                      <c:pt idx="5">
                        <c:v>3.2967032967032968E-2</c:v>
                      </c:pt>
                    </c:numCache>
                  </c:numRef>
                </c:val>
                <c:extLst xmlns:c15="http://schemas.microsoft.com/office/drawing/2012/chart">
                  <c:ext xmlns:c16="http://schemas.microsoft.com/office/drawing/2014/chart" uri="{C3380CC4-5D6E-409C-BE32-E72D297353CC}">
                    <c16:uniqueId val="{0000002B-5B38-49AD-90C0-D6EB27880E75}"/>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Analysis!$S$476</c15:sqref>
                        </c15:formulaRef>
                      </c:ext>
                    </c:extLst>
                    <c:strCache>
                      <c:ptCount val="1"/>
                      <c:pt idx="0">
                        <c:v>yr - 2013</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Analysis!$T$476:$Y$476</c15:sqref>
                        </c15:formulaRef>
                      </c:ext>
                    </c:extLst>
                    <c:numCache>
                      <c:formatCode>0%</c:formatCode>
                      <c:ptCount val="6"/>
                      <c:pt idx="0">
                        <c:v>0</c:v>
                      </c:pt>
                      <c:pt idx="1">
                        <c:v>5.128205128205128E-2</c:v>
                      </c:pt>
                      <c:pt idx="2">
                        <c:v>2.34375E-2</c:v>
                      </c:pt>
                      <c:pt idx="3">
                        <c:v>3.8461538461538464E-2</c:v>
                      </c:pt>
                      <c:pt idx="4">
                        <c:v>1.9607843137254902E-2</c:v>
                      </c:pt>
                      <c:pt idx="5">
                        <c:v>0</c:v>
                      </c:pt>
                    </c:numCache>
                  </c:numRef>
                </c:val>
                <c:extLst xmlns:c15="http://schemas.microsoft.com/office/drawing/2012/chart">
                  <c:ext xmlns:c16="http://schemas.microsoft.com/office/drawing/2014/chart" uri="{C3380CC4-5D6E-409C-BE32-E72D297353CC}">
                    <c16:uniqueId val="{0000002C-5B38-49AD-90C0-D6EB27880E75}"/>
                  </c:ext>
                </c:extLst>
              </c15:ser>
            </c15:filteredBarSeries>
            <c15:filteredBarSeries>
              <c15:ser>
                <c:idx val="34"/>
                <c:order val="34"/>
                <c:tx>
                  <c:strRef>
                    <c:extLst xmlns:c15="http://schemas.microsoft.com/office/drawing/2012/chart">
                      <c:ext xmlns:c15="http://schemas.microsoft.com/office/drawing/2012/chart" uri="{02D57815-91ED-43cb-92C2-25804820EDAC}">
                        <c15:formulaRef>
                          <c15:sqref>Analysis!$S$477</c15:sqref>
                        </c15:formulaRef>
                      </c:ext>
                    </c:extLst>
                    <c:strCache>
                      <c:ptCount val="1"/>
                      <c:pt idx="0">
                        <c:v>yr - 2014</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Analysis!$T$442:$Y$442</c15:sqref>
                        </c15:formulaRef>
                      </c:ext>
                    </c:extLst>
                    <c:strCache>
                      <c:ptCount val="6"/>
                      <c:pt idx="0">
                        <c:v>Clean Cooking - Commercial</c:v>
                      </c:pt>
                      <c:pt idx="1">
                        <c:v>Agro Processing</c:v>
                      </c:pt>
                      <c:pt idx="2">
                        <c:v>Energy for SMEs / Businesses</c:v>
                      </c:pt>
                      <c:pt idx="3">
                        <c:v>E-Mobility</c:v>
                      </c:pt>
                      <c:pt idx="4">
                        <c:v>Solar Irrigation</c:v>
                      </c:pt>
                      <c:pt idx="5">
                        <c:v>Cooling</c:v>
                      </c:pt>
                    </c:strCache>
                  </c:strRef>
                </c:cat>
                <c:val>
                  <c:numRef>
                    <c:extLst xmlns:c15="http://schemas.microsoft.com/office/drawing/2012/chart">
                      <c:ext xmlns:c15="http://schemas.microsoft.com/office/drawing/2012/chart" uri="{02D57815-91ED-43cb-92C2-25804820EDAC}">
                        <c15:formulaRef>
                          <c15:sqref>Analysis!$T$477:$Y$477</c15:sqref>
                        </c15:formulaRef>
                      </c:ext>
                    </c:extLst>
                    <c:numCache>
                      <c:formatCode>0%</c:formatCode>
                      <c:ptCount val="6"/>
                      <c:pt idx="0">
                        <c:v>0</c:v>
                      </c:pt>
                      <c:pt idx="1">
                        <c:v>3.2051282051282048E-2</c:v>
                      </c:pt>
                      <c:pt idx="2">
                        <c:v>3.90625E-2</c:v>
                      </c:pt>
                      <c:pt idx="3">
                        <c:v>0</c:v>
                      </c:pt>
                      <c:pt idx="4">
                        <c:v>4.9019607843137254E-2</c:v>
                      </c:pt>
                      <c:pt idx="5">
                        <c:v>1.098901098901099E-2</c:v>
                      </c:pt>
                    </c:numCache>
                  </c:numRef>
                </c:val>
                <c:extLst xmlns:c15="http://schemas.microsoft.com/office/drawing/2012/chart">
                  <c:ext xmlns:c16="http://schemas.microsoft.com/office/drawing/2014/chart" uri="{C3380CC4-5D6E-409C-BE32-E72D297353CC}">
                    <c16:uniqueId val="{0000002D-5B38-49AD-90C0-D6EB27880E75}"/>
                  </c:ext>
                </c:extLst>
              </c15:ser>
            </c15:filteredBarSeries>
          </c:ext>
        </c:extLst>
      </c:barChart>
      <c:catAx>
        <c:axId val="77728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290688"/>
        <c:crosses val="autoZero"/>
        <c:auto val="1"/>
        <c:lblAlgn val="ctr"/>
        <c:lblOffset val="100"/>
        <c:noMultiLvlLbl val="0"/>
      </c:catAx>
      <c:valAx>
        <c:axId val="77729068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77285888"/>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kern="1200" spc="0" baseline="0" dirty="0">
                <a:solidFill>
                  <a:schemeClr val="tx1"/>
                </a:solidFill>
              </a:rPr>
              <a:t>Year of registration by Country</a:t>
            </a:r>
          </a:p>
        </c:rich>
      </c:tx>
      <c:layout>
        <c:manualLayout>
          <c:xMode val="edge"/>
          <c:yMode val="edge"/>
          <c:x val="0.23649754244546639"/>
          <c:y val="2.76510471715252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35"/>
          <c:order val="35"/>
          <c:tx>
            <c:strRef>
              <c:f>Analysis!$I$559</c:f>
              <c:strCache>
                <c:ptCount val="1"/>
                <c:pt idx="0">
                  <c:v>Before - 2015</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Analysis!$J$559:$N$559</c:f>
              <c:numCache>
                <c:formatCode>0%</c:formatCode>
                <c:ptCount val="5"/>
                <c:pt idx="0">
                  <c:v>0.40625</c:v>
                </c:pt>
                <c:pt idx="1">
                  <c:v>0.33333333333333331</c:v>
                </c:pt>
                <c:pt idx="2">
                  <c:v>0.2558139534883721</c:v>
                </c:pt>
                <c:pt idx="3">
                  <c:v>0.15178571428571427</c:v>
                </c:pt>
                <c:pt idx="4">
                  <c:v>0.22807017543859648</c:v>
                </c:pt>
              </c:numCache>
            </c:numRef>
          </c:val>
          <c:extLst>
            <c:ext xmlns:c16="http://schemas.microsoft.com/office/drawing/2014/chart" uri="{C3380CC4-5D6E-409C-BE32-E72D297353CC}">
              <c16:uniqueId val="{00000000-6D79-4C22-A5ED-D5BC06E5D640}"/>
            </c:ext>
          </c:extLst>
        </c:ser>
        <c:ser>
          <c:idx val="36"/>
          <c:order val="36"/>
          <c:tx>
            <c:v>2015</c:v>
          </c:tx>
          <c:spPr>
            <a:solidFill>
              <a:srgbClr val="1F90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Analysis!$J$560:$N$560</c:f>
              <c:numCache>
                <c:formatCode>0%</c:formatCode>
                <c:ptCount val="5"/>
                <c:pt idx="0">
                  <c:v>3.125E-2</c:v>
                </c:pt>
                <c:pt idx="1">
                  <c:v>0.11904761904761904</c:v>
                </c:pt>
                <c:pt idx="2">
                  <c:v>4.6511627906976744E-2</c:v>
                </c:pt>
                <c:pt idx="3">
                  <c:v>4.4642857142857144E-2</c:v>
                </c:pt>
                <c:pt idx="4">
                  <c:v>6.1403508771929821E-2</c:v>
                </c:pt>
              </c:numCache>
            </c:numRef>
          </c:val>
          <c:extLst>
            <c:ext xmlns:c16="http://schemas.microsoft.com/office/drawing/2014/chart" uri="{C3380CC4-5D6E-409C-BE32-E72D297353CC}">
              <c16:uniqueId val="{00000001-6D79-4C22-A5ED-D5BC06E5D640}"/>
            </c:ext>
          </c:extLst>
        </c:ser>
        <c:ser>
          <c:idx val="37"/>
          <c:order val="37"/>
          <c:tx>
            <c:v>2016</c:v>
          </c:tx>
          <c:spPr>
            <a:solidFill>
              <a:srgbClr val="4D3C2D"/>
            </a:solidFill>
            <a:ln>
              <a:noFill/>
            </a:ln>
            <a:effectLst/>
          </c:spPr>
          <c:invertIfNegative val="0"/>
          <c:dLbls>
            <c:dLbl>
              <c:idx val="0"/>
              <c:layout>
                <c:manualLayout>
                  <c:x val="0"/>
                  <c:y val="-1.68520927645340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F-6D79-4C22-A5ED-D5BC06E5D64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Analysis!$J$561:$N$561</c:f>
              <c:numCache>
                <c:formatCode>0%</c:formatCode>
                <c:ptCount val="5"/>
                <c:pt idx="0">
                  <c:v>3.125E-2</c:v>
                </c:pt>
                <c:pt idx="1">
                  <c:v>7.1428571428571425E-2</c:v>
                </c:pt>
                <c:pt idx="2">
                  <c:v>4.6511627906976744E-2</c:v>
                </c:pt>
                <c:pt idx="3">
                  <c:v>8.9285714285714288E-2</c:v>
                </c:pt>
                <c:pt idx="4">
                  <c:v>5.2631578947368418E-2</c:v>
                </c:pt>
              </c:numCache>
            </c:numRef>
          </c:val>
          <c:extLst>
            <c:ext xmlns:c16="http://schemas.microsoft.com/office/drawing/2014/chart" uri="{C3380CC4-5D6E-409C-BE32-E72D297353CC}">
              <c16:uniqueId val="{00000002-6D79-4C22-A5ED-D5BC06E5D640}"/>
            </c:ext>
          </c:extLst>
        </c:ser>
        <c:ser>
          <c:idx val="38"/>
          <c:order val="38"/>
          <c:tx>
            <c:v>2017</c:v>
          </c:tx>
          <c:spPr>
            <a:solidFill>
              <a:srgbClr val="D76928"/>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4D-6D79-4C22-A5ED-D5BC06E5D64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Analysis!$J$562:$N$562</c:f>
              <c:numCache>
                <c:formatCode>0%</c:formatCode>
                <c:ptCount val="5"/>
                <c:pt idx="0">
                  <c:v>6.25E-2</c:v>
                </c:pt>
                <c:pt idx="1">
                  <c:v>0.11904761904761904</c:v>
                </c:pt>
                <c:pt idx="2">
                  <c:v>0</c:v>
                </c:pt>
                <c:pt idx="3">
                  <c:v>6.25E-2</c:v>
                </c:pt>
                <c:pt idx="4">
                  <c:v>6.1403508771929821E-2</c:v>
                </c:pt>
              </c:numCache>
            </c:numRef>
          </c:val>
          <c:extLst>
            <c:ext xmlns:c16="http://schemas.microsoft.com/office/drawing/2014/chart" uri="{C3380CC4-5D6E-409C-BE32-E72D297353CC}">
              <c16:uniqueId val="{00000003-6D79-4C22-A5ED-D5BC06E5D640}"/>
            </c:ext>
          </c:extLst>
        </c:ser>
        <c:ser>
          <c:idx val="39"/>
          <c:order val="39"/>
          <c:tx>
            <c:v>2018</c:v>
          </c:tx>
          <c:spPr>
            <a:solidFill>
              <a:srgbClr val="8EB6F8"/>
            </a:solidFill>
            <a:ln>
              <a:noFill/>
            </a:ln>
            <a:effectLst/>
          </c:spPr>
          <c:invertIfNegative val="0"/>
          <c:dLbls>
            <c:dLbl>
              <c:idx val="2"/>
              <c:layout>
                <c:manualLayout>
                  <c:x val="6.6160081871798346E-3"/>
                  <c:y val="-1.68520927645341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C-6D79-4C22-A5ED-D5BC06E5D64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Analysis!$J$563:$N$563</c:f>
              <c:numCache>
                <c:formatCode>0%</c:formatCode>
                <c:ptCount val="5"/>
                <c:pt idx="0">
                  <c:v>6.25E-2</c:v>
                </c:pt>
                <c:pt idx="1">
                  <c:v>7.1428571428571425E-2</c:v>
                </c:pt>
                <c:pt idx="2">
                  <c:v>2.3255813953488372E-2</c:v>
                </c:pt>
                <c:pt idx="3">
                  <c:v>6.25E-2</c:v>
                </c:pt>
                <c:pt idx="4">
                  <c:v>0.10526315789473684</c:v>
                </c:pt>
              </c:numCache>
            </c:numRef>
          </c:val>
          <c:extLst>
            <c:ext xmlns:c16="http://schemas.microsoft.com/office/drawing/2014/chart" uri="{C3380CC4-5D6E-409C-BE32-E72D297353CC}">
              <c16:uniqueId val="{00000004-6D79-4C22-A5ED-D5BC06E5D640}"/>
            </c:ext>
          </c:extLst>
        </c:ser>
        <c:ser>
          <c:idx val="40"/>
          <c:order val="40"/>
          <c:tx>
            <c:v>2019</c:v>
          </c:tx>
          <c:spPr>
            <a:solidFill>
              <a:srgbClr val="EEC0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Analysis!$J$564:$N$564</c:f>
              <c:numCache>
                <c:formatCode>0%</c:formatCode>
                <c:ptCount val="5"/>
                <c:pt idx="0">
                  <c:v>6.25E-2</c:v>
                </c:pt>
                <c:pt idx="1">
                  <c:v>9.5238095238095233E-2</c:v>
                </c:pt>
                <c:pt idx="2">
                  <c:v>0.13953488372093023</c:v>
                </c:pt>
                <c:pt idx="3">
                  <c:v>0.10714285714285714</c:v>
                </c:pt>
                <c:pt idx="4">
                  <c:v>9.6491228070175433E-2</c:v>
                </c:pt>
              </c:numCache>
            </c:numRef>
          </c:val>
          <c:extLst>
            <c:ext xmlns:c16="http://schemas.microsoft.com/office/drawing/2014/chart" uri="{C3380CC4-5D6E-409C-BE32-E72D297353CC}">
              <c16:uniqueId val="{00000005-6D79-4C22-A5ED-D5BC06E5D640}"/>
            </c:ext>
          </c:extLst>
        </c:ser>
        <c:ser>
          <c:idx val="41"/>
          <c:order val="41"/>
          <c:tx>
            <c:v>2020</c:v>
          </c:tx>
          <c:spPr>
            <a:solidFill>
              <a:srgbClr val="FBBC0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4E-6D79-4C22-A5ED-D5BC06E5D640}"/>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Analysis!$J$565:$N$565</c:f>
              <c:numCache>
                <c:formatCode>0%</c:formatCode>
                <c:ptCount val="5"/>
                <c:pt idx="0">
                  <c:v>6.25E-2</c:v>
                </c:pt>
                <c:pt idx="1">
                  <c:v>0</c:v>
                </c:pt>
                <c:pt idx="2">
                  <c:v>4.6511627906976744E-2</c:v>
                </c:pt>
                <c:pt idx="3">
                  <c:v>0.10714285714285714</c:v>
                </c:pt>
                <c:pt idx="4">
                  <c:v>7.8947368421052627E-2</c:v>
                </c:pt>
              </c:numCache>
            </c:numRef>
          </c:val>
          <c:extLst>
            <c:ext xmlns:c16="http://schemas.microsoft.com/office/drawing/2014/chart" uri="{C3380CC4-5D6E-409C-BE32-E72D297353CC}">
              <c16:uniqueId val="{00000006-6D79-4C22-A5ED-D5BC06E5D640}"/>
            </c:ext>
          </c:extLst>
        </c:ser>
        <c:ser>
          <c:idx val="42"/>
          <c:order val="42"/>
          <c:tx>
            <c:v>2021</c:v>
          </c:tx>
          <c:spPr>
            <a:solidFill>
              <a:srgbClr val="1562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Analysis!$J$566:$N$566</c:f>
              <c:numCache>
                <c:formatCode>0%</c:formatCode>
                <c:ptCount val="5"/>
                <c:pt idx="0">
                  <c:v>9.375E-2</c:v>
                </c:pt>
                <c:pt idx="1">
                  <c:v>7.1428571428571425E-2</c:v>
                </c:pt>
                <c:pt idx="2">
                  <c:v>4.6511627906976744E-2</c:v>
                </c:pt>
                <c:pt idx="3">
                  <c:v>8.0357142857142863E-2</c:v>
                </c:pt>
                <c:pt idx="4">
                  <c:v>7.0175438596491224E-2</c:v>
                </c:pt>
              </c:numCache>
            </c:numRef>
          </c:val>
          <c:extLst>
            <c:ext xmlns:c16="http://schemas.microsoft.com/office/drawing/2014/chart" uri="{C3380CC4-5D6E-409C-BE32-E72D297353CC}">
              <c16:uniqueId val="{00000007-6D79-4C22-A5ED-D5BC06E5D640}"/>
            </c:ext>
          </c:extLst>
        </c:ser>
        <c:ser>
          <c:idx val="43"/>
          <c:order val="43"/>
          <c:tx>
            <c:v>2022</c:v>
          </c:tx>
          <c:spPr>
            <a:solidFill>
              <a:srgbClr val="BC8D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Analysis!$J$567:$N$567</c:f>
              <c:numCache>
                <c:formatCode>0%</c:formatCode>
                <c:ptCount val="5"/>
                <c:pt idx="0">
                  <c:v>3.125E-2</c:v>
                </c:pt>
                <c:pt idx="1">
                  <c:v>2.3809523809523808E-2</c:v>
                </c:pt>
                <c:pt idx="2">
                  <c:v>0.18604651162790697</c:v>
                </c:pt>
                <c:pt idx="3">
                  <c:v>0.13392857142857142</c:v>
                </c:pt>
                <c:pt idx="4">
                  <c:v>7.0175438596491224E-2</c:v>
                </c:pt>
              </c:numCache>
            </c:numRef>
          </c:val>
          <c:extLst>
            <c:ext xmlns:c16="http://schemas.microsoft.com/office/drawing/2014/chart" uri="{C3380CC4-5D6E-409C-BE32-E72D297353CC}">
              <c16:uniqueId val="{00000008-6D79-4C22-A5ED-D5BC06E5D640}"/>
            </c:ext>
          </c:extLst>
        </c:ser>
        <c:ser>
          <c:idx val="44"/>
          <c:order val="44"/>
          <c:tx>
            <c:v>2023</c:v>
          </c:tx>
          <c:spPr>
            <a:solidFill>
              <a:srgbClr val="B85B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Analysis!$J$568:$N$568</c:f>
              <c:numCache>
                <c:formatCode>0%</c:formatCode>
                <c:ptCount val="5"/>
                <c:pt idx="0">
                  <c:v>6.25E-2</c:v>
                </c:pt>
                <c:pt idx="1">
                  <c:v>7.1428571428571425E-2</c:v>
                </c:pt>
                <c:pt idx="2">
                  <c:v>0.16279069767441862</c:v>
                </c:pt>
                <c:pt idx="3">
                  <c:v>8.9285714285714288E-2</c:v>
                </c:pt>
                <c:pt idx="4">
                  <c:v>9.6491228070175433E-2</c:v>
                </c:pt>
              </c:numCache>
            </c:numRef>
          </c:val>
          <c:extLst>
            <c:ext xmlns:c16="http://schemas.microsoft.com/office/drawing/2014/chart" uri="{C3380CC4-5D6E-409C-BE32-E72D297353CC}">
              <c16:uniqueId val="{00000009-6D79-4C22-A5ED-D5BC06E5D640}"/>
            </c:ext>
          </c:extLst>
        </c:ser>
        <c:ser>
          <c:idx val="45"/>
          <c:order val="45"/>
          <c:tx>
            <c:v>2024</c:v>
          </c:tx>
          <c:spPr>
            <a:solidFill>
              <a:srgbClr val="9676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Analysis!$J$523:$N$523</c:f>
              <c:strCache>
                <c:ptCount val="5"/>
                <c:pt idx="0">
                  <c:v>Zambia</c:v>
                </c:pt>
                <c:pt idx="1">
                  <c:v>Uganda</c:v>
                </c:pt>
                <c:pt idx="2">
                  <c:v>Tanzania</c:v>
                </c:pt>
                <c:pt idx="3">
                  <c:v>Nigeria</c:v>
                </c:pt>
                <c:pt idx="4">
                  <c:v>Kenya</c:v>
                </c:pt>
              </c:strCache>
            </c:strRef>
          </c:cat>
          <c:val>
            <c:numRef>
              <c:f>Analysis!$J$569:$N$569</c:f>
              <c:numCache>
                <c:formatCode>0%</c:formatCode>
                <c:ptCount val="5"/>
                <c:pt idx="0">
                  <c:v>9.375E-2</c:v>
                </c:pt>
                <c:pt idx="1">
                  <c:v>2.3809523809523808E-2</c:v>
                </c:pt>
                <c:pt idx="2">
                  <c:v>4.6511627906976744E-2</c:v>
                </c:pt>
                <c:pt idx="3">
                  <c:v>7.1428571428571425E-2</c:v>
                </c:pt>
                <c:pt idx="4">
                  <c:v>7.8947368421052627E-2</c:v>
                </c:pt>
              </c:numCache>
            </c:numRef>
          </c:val>
          <c:extLst>
            <c:ext xmlns:c16="http://schemas.microsoft.com/office/drawing/2014/chart" uri="{C3380CC4-5D6E-409C-BE32-E72D297353CC}">
              <c16:uniqueId val="{0000000A-6D79-4C22-A5ED-D5BC06E5D640}"/>
            </c:ext>
          </c:extLst>
        </c:ser>
        <c:dLbls>
          <c:dLblPos val="ctr"/>
          <c:showLegendKey val="0"/>
          <c:showVal val="1"/>
          <c:showCatName val="0"/>
          <c:showSerName val="0"/>
          <c:showPercent val="0"/>
          <c:showBubbleSize val="0"/>
        </c:dLbls>
        <c:gapWidth val="20"/>
        <c:overlap val="100"/>
        <c:axId val="628756816"/>
        <c:axId val="628756336"/>
        <c:extLst>
          <c:ext xmlns:c15="http://schemas.microsoft.com/office/drawing/2012/chart" uri="{02D57815-91ED-43cb-92C2-25804820EDAC}">
            <c15:filteredBarSeries>
              <c15:ser>
                <c:idx val="0"/>
                <c:order val="0"/>
                <c:tx>
                  <c:strRef>
                    <c:extLst>
                      <c:ext uri="{02D57815-91ED-43cb-92C2-25804820EDAC}">
                        <c15:formulaRef>
                          <c15:sqref>Analysis!$I$524</c15:sqref>
                        </c15:formulaRef>
                      </c:ext>
                    </c:extLst>
                    <c:strCache>
                      <c:ptCount val="1"/>
                      <c:pt idx="0">
                        <c:v>yr - 1946</c:v>
                      </c:pt>
                    </c:strCache>
                  </c:strRef>
                </c:tx>
                <c:spPr>
                  <a:solidFill>
                    <a:schemeClr val="accent1"/>
                  </a:solidFill>
                  <a:ln>
                    <a:noFill/>
                  </a:ln>
                  <a:effectLst/>
                </c:spPr>
                <c:invertIfNegative val="0"/>
                <c:dLbls>
                  <c:dLbl>
                    <c:idx val="0"/>
                    <c:tx>
                      <c:rich>
                        <a:bodyPr/>
                        <a:lstStyle/>
                        <a:p>
                          <a:fld id="{FFB59855-D54A-487A-B751-282C575781FF}" type="CELLRANGE">
                            <a:rPr lang="en-GB"/>
                            <a:pPr/>
                            <a:t>[CELLRANGE]</a:t>
                          </a:fld>
                          <a:r>
                            <a:rPr lang="en-GB" baseline="0"/>
                            <a:t>, </a:t>
                          </a:r>
                          <a:fld id="{803429CA-CD75-443D-A4A7-CB441207AB12}" type="VALUE">
                            <a:rPr lang="en-GB" baseline="0"/>
                            <a:pPr/>
                            <a:t>[VALUE]</a:t>
                          </a:fld>
                          <a:endParaRPr lang="en-GB" baseline="0"/>
                        </a:p>
                      </c:rich>
                    </c:tx>
                    <c:dLblPos val="ctr"/>
                    <c:showLegendKey val="0"/>
                    <c:showVal val="1"/>
                    <c:showCatName val="0"/>
                    <c:showSerName val="0"/>
                    <c:showPercent val="0"/>
                    <c:showBubbleSize val="0"/>
                    <c:extLst>
                      <c:ext uri="{CE6537A1-D6FC-4f65-9D91-7224C49458BB}">
                        <c15:dlblFieldTable/>
                        <c15:xForSave val="1"/>
                        <c15:showDataLabelsRange val="1"/>
                      </c:ext>
                      <c:ext xmlns:c16="http://schemas.microsoft.com/office/drawing/2014/chart" uri="{C3380CC4-5D6E-409C-BE32-E72D297353CC}">
                        <c16:uniqueId val="{0000000B-6D79-4C22-A5ED-D5BC06E5D640}"/>
                      </c:ext>
                    </c:extLst>
                  </c:dLbl>
                  <c:dLbl>
                    <c:idx val="1"/>
                    <c:tx>
                      <c:rich>
                        <a:bodyPr/>
                        <a:lstStyle/>
                        <a:p>
                          <a:fld id="{C3CC5759-2380-4BB8-85BD-F4B825AA90FC}" type="CELLRANGE">
                            <a:rPr lang="en-GB"/>
                            <a:pPr/>
                            <a:t>[CELLRANGE]</a:t>
                          </a:fld>
                          <a:r>
                            <a:rPr lang="en-GB" baseline="0"/>
                            <a:t>, </a:t>
                          </a:r>
                          <a:fld id="{15E8AF35-AB7D-4985-BE20-F3EB218F1099}" type="VALUE">
                            <a:rPr lang="en-GB" baseline="0"/>
                            <a:pPr/>
                            <a:t>[VALUE]</a:t>
                          </a:fld>
                          <a:endParaRPr lang="en-GB" baseline="0"/>
                        </a:p>
                      </c:rich>
                    </c:tx>
                    <c:dLblPos val="ctr"/>
                    <c:showLegendKey val="0"/>
                    <c:showVal val="1"/>
                    <c:showCatName val="0"/>
                    <c:showSerName val="0"/>
                    <c:showPercent val="0"/>
                    <c:showBubbleSize val="0"/>
                    <c:extLst>
                      <c:ext uri="{CE6537A1-D6FC-4f65-9D91-7224C49458BB}">
                        <c15:dlblFieldTable/>
                        <c15:xForSave val="1"/>
                        <c15:showDataLabelsRange val="1"/>
                      </c:ext>
                      <c:ext xmlns:c16="http://schemas.microsoft.com/office/drawing/2014/chart" uri="{C3380CC4-5D6E-409C-BE32-E72D297353CC}">
                        <c16:uniqueId val="{0000000C-6D79-4C22-A5ED-D5BC06E5D640}"/>
                      </c:ext>
                    </c:extLst>
                  </c:dLbl>
                  <c:dLbl>
                    <c:idx val="2"/>
                    <c:tx>
                      <c:rich>
                        <a:bodyPr/>
                        <a:lstStyle/>
                        <a:p>
                          <a:fld id="{E0CDDFD0-1CF7-49C0-94F4-B0AE637BE342}" type="CELLRANGE">
                            <a:rPr lang="en-GB"/>
                            <a:pPr/>
                            <a:t>[CELLRANGE]</a:t>
                          </a:fld>
                          <a:r>
                            <a:rPr lang="en-GB" baseline="0"/>
                            <a:t>, </a:t>
                          </a:r>
                          <a:fld id="{7509E41A-157E-4692-83E4-F3FCD59299FD}" type="VALUE">
                            <a:rPr lang="en-GB" baseline="0"/>
                            <a:pPr/>
                            <a:t>[VALUE]</a:t>
                          </a:fld>
                          <a:endParaRPr lang="en-GB" baseline="0"/>
                        </a:p>
                      </c:rich>
                    </c:tx>
                    <c:dLblPos val="ctr"/>
                    <c:showLegendKey val="0"/>
                    <c:showVal val="1"/>
                    <c:showCatName val="0"/>
                    <c:showSerName val="0"/>
                    <c:showPercent val="0"/>
                    <c:showBubbleSize val="0"/>
                    <c:extLst>
                      <c:ext uri="{CE6537A1-D6FC-4f65-9D91-7224C49458BB}">
                        <c15:dlblFieldTable/>
                        <c15:xForSave val="1"/>
                        <c15:showDataLabelsRange val="1"/>
                      </c:ext>
                      <c:ext xmlns:c16="http://schemas.microsoft.com/office/drawing/2014/chart" uri="{C3380CC4-5D6E-409C-BE32-E72D297353CC}">
                        <c16:uniqueId val="{0000000D-6D79-4C22-A5ED-D5BC06E5D640}"/>
                      </c:ext>
                    </c:extLst>
                  </c:dLbl>
                  <c:dLbl>
                    <c:idx val="3"/>
                    <c:tx>
                      <c:rich>
                        <a:bodyPr/>
                        <a:lstStyle/>
                        <a:p>
                          <a:fld id="{8E237571-ABC5-499E-8337-80DF3CA09D59}" type="CELLRANGE">
                            <a:rPr lang="en-GB"/>
                            <a:pPr/>
                            <a:t>[CELLRANGE]</a:t>
                          </a:fld>
                          <a:r>
                            <a:rPr lang="en-GB" baseline="0"/>
                            <a:t>, </a:t>
                          </a:r>
                          <a:fld id="{17895D79-B276-4C3C-8582-60AF1510A029}" type="VALUE">
                            <a:rPr lang="en-GB" baseline="0"/>
                            <a:pPr/>
                            <a:t>[VALUE]</a:t>
                          </a:fld>
                          <a:endParaRPr lang="en-GB" baseline="0"/>
                        </a:p>
                      </c:rich>
                    </c:tx>
                    <c:dLblPos val="ctr"/>
                    <c:showLegendKey val="0"/>
                    <c:showVal val="1"/>
                    <c:showCatName val="0"/>
                    <c:showSerName val="0"/>
                    <c:showPercent val="0"/>
                    <c:showBubbleSize val="0"/>
                    <c:extLst>
                      <c:ext uri="{CE6537A1-D6FC-4f65-9D91-7224C49458BB}">
                        <c15:dlblFieldTable/>
                        <c15:xForSave val="1"/>
                        <c15:showDataLabelsRange val="1"/>
                      </c:ext>
                      <c:ext xmlns:c16="http://schemas.microsoft.com/office/drawing/2014/chart" uri="{C3380CC4-5D6E-409C-BE32-E72D297353CC}">
                        <c16:uniqueId val="{0000000E-6D79-4C22-A5ED-D5BC06E5D640}"/>
                      </c:ext>
                    </c:extLst>
                  </c:dLbl>
                  <c:dLbl>
                    <c:idx val="4"/>
                    <c:tx>
                      <c:rich>
                        <a:bodyPr/>
                        <a:lstStyle/>
                        <a:p>
                          <a:fld id="{4F6C48FE-FBDF-40EC-A616-BFF62768BF59}" type="CELLRANGE">
                            <a:rPr lang="en-GB"/>
                            <a:pPr/>
                            <a:t>[CELLRANGE]</a:t>
                          </a:fld>
                          <a:r>
                            <a:rPr lang="en-GB" baseline="0"/>
                            <a:t>, </a:t>
                          </a:r>
                          <a:fld id="{434504FD-DE6D-47F1-9B1E-BFD094833688}" type="VALUE">
                            <a:rPr lang="en-GB" baseline="0"/>
                            <a:pPr/>
                            <a:t>[VALUE]</a:t>
                          </a:fld>
                          <a:endParaRPr lang="en-GB" baseline="0"/>
                        </a:p>
                      </c:rich>
                    </c:tx>
                    <c:dLblPos val="ctr"/>
                    <c:showLegendKey val="0"/>
                    <c:showVal val="1"/>
                    <c:showCatName val="0"/>
                    <c:showSerName val="0"/>
                    <c:showPercent val="0"/>
                    <c:showBubbleSize val="0"/>
                    <c:extLst>
                      <c:ext uri="{CE6537A1-D6FC-4f65-9D91-7224C49458BB}">
                        <c15:dlblFieldTable/>
                        <c15:xForSave val="1"/>
                        <c15:showDataLabelsRange val="1"/>
                      </c:ext>
                      <c:ext xmlns:c16="http://schemas.microsoft.com/office/drawing/2014/chart" uri="{C3380CC4-5D6E-409C-BE32-E72D297353CC}">
                        <c16:uniqueId val="{0000000F-6D79-4C22-A5ED-D5BC06E5D6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c:ext uri="{02D57815-91ED-43cb-92C2-25804820EDAC}">
                        <c15:formulaRef>
                          <c15:sqref>Analysis!$J$524:$N$524</c15:sqref>
                        </c15:formulaRef>
                      </c:ext>
                    </c:extLst>
                    <c:numCache>
                      <c:formatCode>0%</c:formatCode>
                      <c:ptCount val="5"/>
                      <c:pt idx="0">
                        <c:v>0</c:v>
                      </c:pt>
                      <c:pt idx="1">
                        <c:v>0</c:v>
                      </c:pt>
                      <c:pt idx="2">
                        <c:v>1.8518518518518517E-2</c:v>
                      </c:pt>
                      <c:pt idx="3">
                        <c:v>0</c:v>
                      </c:pt>
                      <c:pt idx="4">
                        <c:v>0</c:v>
                      </c:pt>
                    </c:numCache>
                  </c:numRef>
                </c:val>
                <c:extLst>
                  <c:ext uri="{02D57815-91ED-43cb-92C2-25804820EDAC}">
                    <c15:datalabelsRange>
                      <c15:f>Analysis!$J$524:$N$524</c15:f>
                      <c15:dlblRangeCache>
                        <c:ptCount val="5"/>
                        <c:pt idx="0">
                          <c:v>0%</c:v>
                        </c:pt>
                        <c:pt idx="1">
                          <c:v>0%</c:v>
                        </c:pt>
                        <c:pt idx="2">
                          <c:v>2%</c:v>
                        </c:pt>
                        <c:pt idx="3">
                          <c:v>0%</c:v>
                        </c:pt>
                        <c:pt idx="4">
                          <c:v>0%</c:v>
                        </c:pt>
                      </c15:dlblRangeCache>
                    </c15:datalabelsRange>
                  </c:ext>
                  <c:ext xmlns:c16="http://schemas.microsoft.com/office/drawing/2014/chart" uri="{C3380CC4-5D6E-409C-BE32-E72D297353CC}">
                    <c16:uniqueId val="{00000010-6D79-4C22-A5ED-D5BC06E5D64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Analysis!$I$525</c15:sqref>
                        </c15:formulaRef>
                      </c:ext>
                    </c:extLst>
                    <c:strCache>
                      <c:ptCount val="1"/>
                      <c:pt idx="0">
                        <c:v>yr - 1954</c:v>
                      </c:pt>
                    </c:strCache>
                  </c:strRef>
                </c:tx>
                <c:spPr>
                  <a:solidFill>
                    <a:schemeClr val="accent2"/>
                  </a:solidFill>
                  <a:ln>
                    <a:noFill/>
                  </a:ln>
                  <a:effectLst/>
                </c:spPr>
                <c:invertIfNegative val="0"/>
                <c:dLbls>
                  <c:dLbl>
                    <c:idx val="0"/>
                    <c:tx>
                      <c:rich>
                        <a:bodyPr/>
                        <a:lstStyle/>
                        <a:p>
                          <a:fld id="{205E3757-8F1D-4E43-BBE7-C96864E2FEC2}" type="CELLRANGE">
                            <a:rPr lang="en-GB"/>
                            <a:pPr/>
                            <a:t>[CELLRANGE]</a:t>
                          </a:fld>
                          <a:r>
                            <a:rPr lang="en-GB" baseline="0"/>
                            <a:t>, </a:t>
                          </a:r>
                          <a:fld id="{42F3EAE4-6F64-4630-BBEE-6833CC89BACD}"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6D79-4C22-A5ED-D5BC06E5D640}"/>
                      </c:ext>
                    </c:extLst>
                  </c:dLbl>
                  <c:dLbl>
                    <c:idx val="1"/>
                    <c:tx>
                      <c:rich>
                        <a:bodyPr/>
                        <a:lstStyle/>
                        <a:p>
                          <a:fld id="{B597037F-4967-4E5D-89EC-8334134F2667}" type="CELLRANGE">
                            <a:rPr lang="en-GB"/>
                            <a:pPr/>
                            <a:t>[CELLRANGE]</a:t>
                          </a:fld>
                          <a:r>
                            <a:rPr lang="en-GB" baseline="0"/>
                            <a:t>, </a:t>
                          </a:r>
                          <a:fld id="{FC5843CD-A293-49B9-90CD-0D7EA45EFD66}"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6D79-4C22-A5ED-D5BC06E5D640}"/>
                      </c:ext>
                    </c:extLst>
                  </c:dLbl>
                  <c:dLbl>
                    <c:idx val="2"/>
                    <c:tx>
                      <c:rich>
                        <a:bodyPr/>
                        <a:lstStyle/>
                        <a:p>
                          <a:fld id="{0D288C49-C014-4196-A898-C27456304414}" type="CELLRANGE">
                            <a:rPr lang="en-GB"/>
                            <a:pPr/>
                            <a:t>[CELLRANGE]</a:t>
                          </a:fld>
                          <a:r>
                            <a:rPr lang="en-GB" baseline="0"/>
                            <a:t>, </a:t>
                          </a:r>
                          <a:fld id="{DC3ACC30-6D98-4308-A023-A71107466ADC}"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6D79-4C22-A5ED-D5BC06E5D640}"/>
                      </c:ext>
                    </c:extLst>
                  </c:dLbl>
                  <c:dLbl>
                    <c:idx val="3"/>
                    <c:tx>
                      <c:rich>
                        <a:bodyPr/>
                        <a:lstStyle/>
                        <a:p>
                          <a:fld id="{4E79E86D-BA46-445F-B522-C0ECD3C54F13}" type="CELLRANGE">
                            <a:rPr lang="en-GB"/>
                            <a:pPr/>
                            <a:t>[CELLRANGE]</a:t>
                          </a:fld>
                          <a:r>
                            <a:rPr lang="en-GB" baseline="0"/>
                            <a:t>, </a:t>
                          </a:r>
                          <a:fld id="{F0B30E53-71F6-4E78-9844-F1E3F3154A99}"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6D79-4C22-A5ED-D5BC06E5D640}"/>
                      </c:ext>
                    </c:extLst>
                  </c:dLbl>
                  <c:dLbl>
                    <c:idx val="4"/>
                    <c:tx>
                      <c:rich>
                        <a:bodyPr/>
                        <a:lstStyle/>
                        <a:p>
                          <a:fld id="{37620A0F-D46C-48E6-B32C-FAD705C5FCA3}" type="CELLRANGE">
                            <a:rPr lang="en-GB"/>
                            <a:pPr/>
                            <a:t>[CELLRANGE]</a:t>
                          </a:fld>
                          <a:r>
                            <a:rPr lang="en-GB" baseline="0"/>
                            <a:t>, </a:t>
                          </a:r>
                          <a:fld id="{453FC318-F0AA-40D6-B4D1-6B26209F8D91}"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6D79-4C22-A5ED-D5BC06E5D6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Analysis!$J$525:$N$525</c15:sqref>
                        </c15:formulaRef>
                      </c:ext>
                    </c:extLst>
                    <c:numCache>
                      <c:formatCode>0%</c:formatCode>
                      <c:ptCount val="5"/>
                      <c:pt idx="0">
                        <c:v>0</c:v>
                      </c:pt>
                      <c:pt idx="1">
                        <c:v>0</c:v>
                      </c:pt>
                      <c:pt idx="2">
                        <c:v>0</c:v>
                      </c:pt>
                      <c:pt idx="3">
                        <c:v>0</c:v>
                      </c:pt>
                      <c:pt idx="4">
                        <c:v>0</c:v>
                      </c:pt>
                    </c:numCache>
                  </c:numRef>
                </c:val>
                <c:extLst xmlns:c15="http://schemas.microsoft.com/office/drawing/2012/chart">
                  <c:ext xmlns:c15="http://schemas.microsoft.com/office/drawing/2012/chart" uri="{02D57815-91ED-43cb-92C2-25804820EDAC}">
                    <c15:datalabelsRange>
                      <c15:f>Analysis!$J$525:$N$525</c15:f>
                      <c15:dlblRangeCache>
                        <c:ptCount val="5"/>
                        <c:pt idx="0">
                          <c:v>0%</c:v>
                        </c:pt>
                        <c:pt idx="1">
                          <c:v>0%</c:v>
                        </c:pt>
                        <c:pt idx="2">
                          <c:v>0%</c:v>
                        </c:pt>
                        <c:pt idx="3">
                          <c:v>0%</c:v>
                        </c:pt>
                        <c:pt idx="4">
                          <c:v>0%</c:v>
                        </c:pt>
                      </c15:dlblRangeCache>
                    </c15:datalabelsRange>
                  </c:ext>
                  <c:ext xmlns:c16="http://schemas.microsoft.com/office/drawing/2014/chart" uri="{C3380CC4-5D6E-409C-BE32-E72D297353CC}">
                    <c16:uniqueId val="{00000016-6D79-4C22-A5ED-D5BC06E5D64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Analysis!$I$526</c15:sqref>
                        </c15:formulaRef>
                      </c:ext>
                    </c:extLst>
                    <c:strCache>
                      <c:ptCount val="1"/>
                      <c:pt idx="0">
                        <c:v>yr - 1955</c:v>
                      </c:pt>
                    </c:strCache>
                  </c:strRef>
                </c:tx>
                <c:spPr>
                  <a:solidFill>
                    <a:schemeClr val="accent3"/>
                  </a:solidFill>
                  <a:ln>
                    <a:noFill/>
                  </a:ln>
                  <a:effectLst/>
                </c:spPr>
                <c:invertIfNegative val="0"/>
                <c:dLbls>
                  <c:dLbl>
                    <c:idx val="0"/>
                    <c:tx>
                      <c:rich>
                        <a:bodyPr/>
                        <a:lstStyle/>
                        <a:p>
                          <a:fld id="{A2E176C7-2F8A-43A6-9C8D-2E8D6A6159E3}" type="CELLRANGE">
                            <a:rPr lang="en-GB"/>
                            <a:pPr/>
                            <a:t>[CELLRANGE]</a:t>
                          </a:fld>
                          <a:r>
                            <a:rPr lang="en-GB" baseline="0"/>
                            <a:t>, </a:t>
                          </a:r>
                          <a:fld id="{3BE78D0D-24E5-495F-A7B9-92F963BCD5D3}"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6D79-4C22-A5ED-D5BC06E5D640}"/>
                      </c:ext>
                    </c:extLst>
                  </c:dLbl>
                  <c:dLbl>
                    <c:idx val="1"/>
                    <c:tx>
                      <c:rich>
                        <a:bodyPr/>
                        <a:lstStyle/>
                        <a:p>
                          <a:fld id="{FF871219-9D44-46F7-B2C5-5D4F13C5A22A}" type="CELLRANGE">
                            <a:rPr lang="en-GB"/>
                            <a:pPr/>
                            <a:t>[CELLRANGE]</a:t>
                          </a:fld>
                          <a:r>
                            <a:rPr lang="en-GB" baseline="0"/>
                            <a:t>, </a:t>
                          </a:r>
                          <a:fld id="{E0F8CB8C-9304-4BDB-8D79-F0B138FC4FBE}"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6D79-4C22-A5ED-D5BC06E5D640}"/>
                      </c:ext>
                    </c:extLst>
                  </c:dLbl>
                  <c:dLbl>
                    <c:idx val="2"/>
                    <c:tx>
                      <c:rich>
                        <a:bodyPr/>
                        <a:lstStyle/>
                        <a:p>
                          <a:fld id="{E2703574-EE59-4212-8122-C20E0A6D0F47}" type="CELLRANGE">
                            <a:rPr lang="en-GB"/>
                            <a:pPr/>
                            <a:t>[CELLRANGE]</a:t>
                          </a:fld>
                          <a:r>
                            <a:rPr lang="en-GB" baseline="0"/>
                            <a:t>, </a:t>
                          </a:r>
                          <a:fld id="{D9FB3B75-3520-42AE-971C-DE0746A9FAAB}"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6D79-4C22-A5ED-D5BC06E5D640}"/>
                      </c:ext>
                    </c:extLst>
                  </c:dLbl>
                  <c:dLbl>
                    <c:idx val="3"/>
                    <c:tx>
                      <c:rich>
                        <a:bodyPr/>
                        <a:lstStyle/>
                        <a:p>
                          <a:fld id="{4C0FACCC-6072-4448-AEFF-6E2474E70EE3}" type="CELLRANGE">
                            <a:rPr lang="en-GB"/>
                            <a:pPr/>
                            <a:t>[CELLRANGE]</a:t>
                          </a:fld>
                          <a:r>
                            <a:rPr lang="en-GB" baseline="0"/>
                            <a:t>, </a:t>
                          </a:r>
                          <a:fld id="{47EFC37E-7AB4-4B23-ACCE-2F52E7E39A5B}"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6D79-4C22-A5ED-D5BC06E5D640}"/>
                      </c:ext>
                    </c:extLst>
                  </c:dLbl>
                  <c:dLbl>
                    <c:idx val="4"/>
                    <c:tx>
                      <c:rich>
                        <a:bodyPr/>
                        <a:lstStyle/>
                        <a:p>
                          <a:fld id="{C95F4EBF-FB9A-4A0C-A6B7-353A93404AD9}" type="CELLRANGE">
                            <a:rPr lang="en-GB"/>
                            <a:pPr/>
                            <a:t>[CELLRANGE]</a:t>
                          </a:fld>
                          <a:r>
                            <a:rPr lang="en-GB" baseline="0"/>
                            <a:t>, </a:t>
                          </a:r>
                          <a:fld id="{70BE1EEB-CDC8-40C6-BCA6-CAC2B05BA347}"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6D79-4C22-A5ED-D5BC06E5D6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Analysis!$J$526:$N$526</c15:sqref>
                        </c15:formulaRef>
                      </c:ext>
                    </c:extLst>
                    <c:numCache>
                      <c:formatCode>0%</c:formatCode>
                      <c:ptCount val="5"/>
                      <c:pt idx="0">
                        <c:v>0</c:v>
                      </c:pt>
                      <c:pt idx="1">
                        <c:v>0</c:v>
                      </c:pt>
                      <c:pt idx="2">
                        <c:v>0</c:v>
                      </c:pt>
                      <c:pt idx="3">
                        <c:v>0</c:v>
                      </c:pt>
                      <c:pt idx="4">
                        <c:v>0</c:v>
                      </c:pt>
                    </c:numCache>
                  </c:numRef>
                </c:val>
                <c:extLst xmlns:c15="http://schemas.microsoft.com/office/drawing/2012/chart">
                  <c:ext xmlns:c15="http://schemas.microsoft.com/office/drawing/2012/chart" uri="{02D57815-91ED-43cb-92C2-25804820EDAC}">
                    <c15:datalabelsRange>
                      <c15:f>Analysis!$J$526:$N$526</c15:f>
                      <c15:dlblRangeCache>
                        <c:ptCount val="5"/>
                        <c:pt idx="0">
                          <c:v>0%</c:v>
                        </c:pt>
                        <c:pt idx="1">
                          <c:v>0%</c:v>
                        </c:pt>
                        <c:pt idx="2">
                          <c:v>0%</c:v>
                        </c:pt>
                        <c:pt idx="3">
                          <c:v>0%</c:v>
                        </c:pt>
                        <c:pt idx="4">
                          <c:v>0%</c:v>
                        </c:pt>
                      </c15:dlblRangeCache>
                    </c15:datalabelsRange>
                  </c:ext>
                  <c:ext xmlns:c16="http://schemas.microsoft.com/office/drawing/2014/chart" uri="{C3380CC4-5D6E-409C-BE32-E72D297353CC}">
                    <c16:uniqueId val="{0000001C-6D79-4C22-A5ED-D5BC06E5D64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Analysis!$I$527</c15:sqref>
                        </c15:formulaRef>
                      </c:ext>
                    </c:extLst>
                    <c:strCache>
                      <c:ptCount val="1"/>
                      <c:pt idx="0">
                        <c:v>yr - 1960</c:v>
                      </c:pt>
                    </c:strCache>
                  </c:strRef>
                </c:tx>
                <c:spPr>
                  <a:solidFill>
                    <a:schemeClr val="accent4"/>
                  </a:solidFill>
                  <a:ln>
                    <a:noFill/>
                  </a:ln>
                  <a:effectLst/>
                </c:spPr>
                <c:invertIfNegative val="0"/>
                <c:dLbls>
                  <c:dLbl>
                    <c:idx val="0"/>
                    <c:tx>
                      <c:rich>
                        <a:bodyPr/>
                        <a:lstStyle/>
                        <a:p>
                          <a:fld id="{3283F913-7551-403A-95D1-F836917CA0F2}" type="CELLRANGE">
                            <a:rPr lang="en-GB"/>
                            <a:pPr/>
                            <a:t>[CELLRANGE]</a:t>
                          </a:fld>
                          <a:r>
                            <a:rPr lang="en-GB" baseline="0"/>
                            <a:t>, </a:t>
                          </a:r>
                          <a:fld id="{C860802C-DBAF-4D8C-B69F-6FAD7A556DA2}"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6D79-4C22-A5ED-D5BC06E5D640}"/>
                      </c:ext>
                    </c:extLst>
                  </c:dLbl>
                  <c:dLbl>
                    <c:idx val="1"/>
                    <c:tx>
                      <c:rich>
                        <a:bodyPr/>
                        <a:lstStyle/>
                        <a:p>
                          <a:fld id="{83A0D0FC-EB64-4DBA-9CDB-3B174390D5A2}" type="CELLRANGE">
                            <a:rPr lang="en-GB"/>
                            <a:pPr/>
                            <a:t>[CELLRANGE]</a:t>
                          </a:fld>
                          <a:r>
                            <a:rPr lang="en-GB" baseline="0"/>
                            <a:t>, </a:t>
                          </a:r>
                          <a:fld id="{1113CDBE-F307-49D1-B26E-8C3A6B498C32}"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6D79-4C22-A5ED-D5BC06E5D640}"/>
                      </c:ext>
                    </c:extLst>
                  </c:dLbl>
                  <c:dLbl>
                    <c:idx val="2"/>
                    <c:tx>
                      <c:rich>
                        <a:bodyPr/>
                        <a:lstStyle/>
                        <a:p>
                          <a:fld id="{93D4B290-5928-4D83-B874-22800A5E025D}" type="CELLRANGE">
                            <a:rPr lang="en-GB"/>
                            <a:pPr/>
                            <a:t>[CELLRANGE]</a:t>
                          </a:fld>
                          <a:r>
                            <a:rPr lang="en-GB" baseline="0"/>
                            <a:t>, </a:t>
                          </a:r>
                          <a:fld id="{EF2E2EB7-D90F-4B42-B00D-E8F703DAD398}"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6D79-4C22-A5ED-D5BC06E5D640}"/>
                      </c:ext>
                    </c:extLst>
                  </c:dLbl>
                  <c:dLbl>
                    <c:idx val="3"/>
                    <c:tx>
                      <c:rich>
                        <a:bodyPr/>
                        <a:lstStyle/>
                        <a:p>
                          <a:fld id="{9B8BA478-9170-4C97-A4EC-93F7B7280AA7}" type="CELLRANGE">
                            <a:rPr lang="en-GB"/>
                            <a:pPr/>
                            <a:t>[CELLRANGE]</a:t>
                          </a:fld>
                          <a:r>
                            <a:rPr lang="en-GB" baseline="0"/>
                            <a:t>, </a:t>
                          </a:r>
                          <a:fld id="{F1D486C4-3B1A-444B-BFE3-77B97D0F7E34}"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6D79-4C22-A5ED-D5BC06E5D640}"/>
                      </c:ext>
                    </c:extLst>
                  </c:dLbl>
                  <c:dLbl>
                    <c:idx val="4"/>
                    <c:tx>
                      <c:rich>
                        <a:bodyPr/>
                        <a:lstStyle/>
                        <a:p>
                          <a:fld id="{F5EC9272-11CC-408D-8B84-7666088CBBB8}" type="CELLRANGE">
                            <a:rPr lang="en-GB"/>
                            <a:pPr/>
                            <a:t>[CELLRANGE]</a:t>
                          </a:fld>
                          <a:r>
                            <a:rPr lang="en-GB" baseline="0"/>
                            <a:t>, </a:t>
                          </a:r>
                          <a:fld id="{2F11DD94-BCD6-4760-A2F9-273FEC1ABD63}"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6D79-4C22-A5ED-D5BC06E5D6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Analysis!$J$527:$N$527</c15:sqref>
                        </c15:formulaRef>
                      </c:ext>
                    </c:extLst>
                    <c:numCache>
                      <c:formatCode>0%</c:formatCode>
                      <c:ptCount val="5"/>
                      <c:pt idx="0">
                        <c:v>0</c:v>
                      </c:pt>
                      <c:pt idx="1">
                        <c:v>0</c:v>
                      </c:pt>
                      <c:pt idx="2">
                        <c:v>0</c:v>
                      </c:pt>
                      <c:pt idx="3">
                        <c:v>7.7519379844961239E-3</c:v>
                      </c:pt>
                      <c:pt idx="4">
                        <c:v>0</c:v>
                      </c:pt>
                    </c:numCache>
                  </c:numRef>
                </c:val>
                <c:extLst xmlns:c15="http://schemas.microsoft.com/office/drawing/2012/chart">
                  <c:ext xmlns:c15="http://schemas.microsoft.com/office/drawing/2012/chart" uri="{02D57815-91ED-43cb-92C2-25804820EDAC}">
                    <c15:datalabelsRange>
                      <c15:f>Analysis!$J$527:$N$527</c15:f>
                      <c15:dlblRangeCache>
                        <c:ptCount val="5"/>
                        <c:pt idx="0">
                          <c:v>0%</c:v>
                        </c:pt>
                        <c:pt idx="1">
                          <c:v>0%</c:v>
                        </c:pt>
                        <c:pt idx="2">
                          <c:v>0%</c:v>
                        </c:pt>
                        <c:pt idx="3">
                          <c:v>1%</c:v>
                        </c:pt>
                        <c:pt idx="4">
                          <c:v>0%</c:v>
                        </c:pt>
                      </c15:dlblRangeCache>
                    </c15:datalabelsRange>
                  </c:ext>
                  <c:ext xmlns:c16="http://schemas.microsoft.com/office/drawing/2014/chart" uri="{C3380CC4-5D6E-409C-BE32-E72D297353CC}">
                    <c16:uniqueId val="{00000022-6D79-4C22-A5ED-D5BC06E5D64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Analysis!$I$528</c15:sqref>
                        </c15:formulaRef>
                      </c:ext>
                    </c:extLst>
                    <c:strCache>
                      <c:ptCount val="1"/>
                      <c:pt idx="0">
                        <c:v>yr - 1963</c:v>
                      </c:pt>
                    </c:strCache>
                  </c:strRef>
                </c:tx>
                <c:spPr>
                  <a:solidFill>
                    <a:schemeClr val="accent5"/>
                  </a:solidFill>
                  <a:ln>
                    <a:noFill/>
                  </a:ln>
                  <a:effectLst/>
                </c:spPr>
                <c:invertIfNegative val="0"/>
                <c:dLbls>
                  <c:dLbl>
                    <c:idx val="0"/>
                    <c:tx>
                      <c:rich>
                        <a:bodyPr/>
                        <a:lstStyle/>
                        <a:p>
                          <a:fld id="{220D0371-B541-4D62-AB6E-709F855072D2}" type="CELLRANGE">
                            <a:rPr lang="en-GB"/>
                            <a:pPr/>
                            <a:t>[CELLRANGE]</a:t>
                          </a:fld>
                          <a:r>
                            <a:rPr lang="en-GB" baseline="0"/>
                            <a:t>, </a:t>
                          </a:r>
                          <a:fld id="{01F71E37-9116-4D8F-A7D0-F13653E0A456}"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6D79-4C22-A5ED-D5BC06E5D640}"/>
                      </c:ext>
                    </c:extLst>
                  </c:dLbl>
                  <c:dLbl>
                    <c:idx val="1"/>
                    <c:tx>
                      <c:rich>
                        <a:bodyPr/>
                        <a:lstStyle/>
                        <a:p>
                          <a:fld id="{8C9701F6-0F91-42C6-9D86-963DAA2CD3BA}" type="CELLRANGE">
                            <a:rPr lang="en-GB"/>
                            <a:pPr/>
                            <a:t>[CELLRANGE]</a:t>
                          </a:fld>
                          <a:r>
                            <a:rPr lang="en-GB" baseline="0"/>
                            <a:t>, </a:t>
                          </a:r>
                          <a:fld id="{AF583189-EF1D-4E80-91C8-C2CD3CFC1F18}"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6D79-4C22-A5ED-D5BC06E5D640}"/>
                      </c:ext>
                    </c:extLst>
                  </c:dLbl>
                  <c:dLbl>
                    <c:idx val="2"/>
                    <c:tx>
                      <c:rich>
                        <a:bodyPr/>
                        <a:lstStyle/>
                        <a:p>
                          <a:fld id="{DE347561-1B92-407B-81A4-08C03066747F}" type="CELLRANGE">
                            <a:rPr lang="en-GB"/>
                            <a:pPr/>
                            <a:t>[CELLRANGE]</a:t>
                          </a:fld>
                          <a:r>
                            <a:rPr lang="en-GB" baseline="0"/>
                            <a:t>, </a:t>
                          </a:r>
                          <a:fld id="{BA520BA7-B1D1-4E28-A187-AE0701AC31C5}"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6D79-4C22-A5ED-D5BC06E5D640}"/>
                      </c:ext>
                    </c:extLst>
                  </c:dLbl>
                  <c:dLbl>
                    <c:idx val="3"/>
                    <c:tx>
                      <c:rich>
                        <a:bodyPr/>
                        <a:lstStyle/>
                        <a:p>
                          <a:fld id="{AEFF692B-8097-40FA-AF5A-B052C2353013}" type="CELLRANGE">
                            <a:rPr lang="en-GB"/>
                            <a:pPr/>
                            <a:t>[CELLRANGE]</a:t>
                          </a:fld>
                          <a:r>
                            <a:rPr lang="en-GB" baseline="0"/>
                            <a:t>, </a:t>
                          </a:r>
                          <a:fld id="{86FB27DC-E51B-40F4-86AC-B44E38A88385}"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6D79-4C22-A5ED-D5BC06E5D640}"/>
                      </c:ext>
                    </c:extLst>
                  </c:dLbl>
                  <c:dLbl>
                    <c:idx val="4"/>
                    <c:tx>
                      <c:rich>
                        <a:bodyPr/>
                        <a:lstStyle/>
                        <a:p>
                          <a:fld id="{F1284D7D-3223-4807-BE3B-100EAE675840}" type="CELLRANGE">
                            <a:rPr lang="en-GB"/>
                            <a:pPr/>
                            <a:t>[CELLRANGE]</a:t>
                          </a:fld>
                          <a:r>
                            <a:rPr lang="en-GB" baseline="0"/>
                            <a:t>, </a:t>
                          </a:r>
                          <a:fld id="{34E5D851-B3A2-442E-89E0-1E90053DEDA4}"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6D79-4C22-A5ED-D5BC06E5D6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Analysis!$J$528:$N$528</c15:sqref>
                        </c15:formulaRef>
                      </c:ext>
                    </c:extLst>
                    <c:numCache>
                      <c:formatCode>0%</c:formatCode>
                      <c:ptCount val="5"/>
                      <c:pt idx="0">
                        <c:v>0</c:v>
                      </c:pt>
                      <c:pt idx="1">
                        <c:v>0</c:v>
                      </c:pt>
                      <c:pt idx="2">
                        <c:v>0</c:v>
                      </c:pt>
                      <c:pt idx="3">
                        <c:v>0</c:v>
                      </c:pt>
                      <c:pt idx="4">
                        <c:v>0</c:v>
                      </c:pt>
                    </c:numCache>
                  </c:numRef>
                </c:val>
                <c:extLst xmlns:c15="http://schemas.microsoft.com/office/drawing/2012/chart">
                  <c:ext xmlns:c15="http://schemas.microsoft.com/office/drawing/2012/chart" uri="{02D57815-91ED-43cb-92C2-25804820EDAC}">
                    <c15:datalabelsRange>
                      <c15:f>Analysis!$J$528:$N$528</c15:f>
                      <c15:dlblRangeCache>
                        <c:ptCount val="5"/>
                        <c:pt idx="0">
                          <c:v>0%</c:v>
                        </c:pt>
                        <c:pt idx="1">
                          <c:v>0%</c:v>
                        </c:pt>
                        <c:pt idx="2">
                          <c:v>0%</c:v>
                        </c:pt>
                        <c:pt idx="3">
                          <c:v>0%</c:v>
                        </c:pt>
                        <c:pt idx="4">
                          <c:v>0%</c:v>
                        </c:pt>
                      </c15:dlblRangeCache>
                    </c15:datalabelsRange>
                  </c:ext>
                  <c:ext xmlns:c16="http://schemas.microsoft.com/office/drawing/2014/chart" uri="{C3380CC4-5D6E-409C-BE32-E72D297353CC}">
                    <c16:uniqueId val="{00000028-6D79-4C22-A5ED-D5BC06E5D640}"/>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Analysis!$I$529</c15:sqref>
                        </c15:formulaRef>
                      </c:ext>
                    </c:extLst>
                    <c:strCache>
                      <c:ptCount val="1"/>
                      <c:pt idx="0">
                        <c:v>yr - 1965</c:v>
                      </c:pt>
                    </c:strCache>
                  </c:strRef>
                </c:tx>
                <c:spPr>
                  <a:solidFill>
                    <a:schemeClr val="accent6"/>
                  </a:solidFill>
                  <a:ln>
                    <a:noFill/>
                  </a:ln>
                  <a:effectLst/>
                </c:spPr>
                <c:invertIfNegative val="0"/>
                <c:dLbls>
                  <c:dLbl>
                    <c:idx val="0"/>
                    <c:tx>
                      <c:rich>
                        <a:bodyPr/>
                        <a:lstStyle/>
                        <a:p>
                          <a:fld id="{DD569455-B6B4-4267-9467-9FC7572E00F7}" type="CELLRANGE">
                            <a:rPr lang="en-GB"/>
                            <a:pPr/>
                            <a:t>[CELLRANGE]</a:t>
                          </a:fld>
                          <a:r>
                            <a:rPr lang="en-GB" baseline="0"/>
                            <a:t>, </a:t>
                          </a:r>
                          <a:fld id="{F48A72D2-78F3-49B7-99C5-C8F5B1E14F64}"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6D79-4C22-A5ED-D5BC06E5D640}"/>
                      </c:ext>
                    </c:extLst>
                  </c:dLbl>
                  <c:dLbl>
                    <c:idx val="1"/>
                    <c:tx>
                      <c:rich>
                        <a:bodyPr/>
                        <a:lstStyle/>
                        <a:p>
                          <a:fld id="{26833E03-39F5-47B0-B8AC-B66AB1DBFD30}" type="CELLRANGE">
                            <a:rPr lang="en-GB"/>
                            <a:pPr/>
                            <a:t>[CELLRANGE]</a:t>
                          </a:fld>
                          <a:r>
                            <a:rPr lang="en-GB" baseline="0"/>
                            <a:t>, </a:t>
                          </a:r>
                          <a:fld id="{D9B848B5-CBC9-4CED-892E-91F12FD11ACB}"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6D79-4C22-A5ED-D5BC06E5D640}"/>
                      </c:ext>
                    </c:extLst>
                  </c:dLbl>
                  <c:dLbl>
                    <c:idx val="2"/>
                    <c:tx>
                      <c:rich>
                        <a:bodyPr/>
                        <a:lstStyle/>
                        <a:p>
                          <a:fld id="{20BD817C-242E-4526-8F84-48B753A2D792}" type="CELLRANGE">
                            <a:rPr lang="en-GB"/>
                            <a:pPr/>
                            <a:t>[CELLRANGE]</a:t>
                          </a:fld>
                          <a:r>
                            <a:rPr lang="en-GB" baseline="0"/>
                            <a:t>, </a:t>
                          </a:r>
                          <a:fld id="{9FCC31CF-8639-411E-8435-1E74F7DBBAC3}"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6D79-4C22-A5ED-D5BC06E5D640}"/>
                      </c:ext>
                    </c:extLst>
                  </c:dLbl>
                  <c:dLbl>
                    <c:idx val="3"/>
                    <c:tx>
                      <c:rich>
                        <a:bodyPr/>
                        <a:lstStyle/>
                        <a:p>
                          <a:fld id="{63C7750B-7372-4CFE-8EBF-5BD41C05A829}" type="CELLRANGE">
                            <a:rPr lang="en-GB"/>
                            <a:pPr/>
                            <a:t>[CELLRANGE]</a:t>
                          </a:fld>
                          <a:r>
                            <a:rPr lang="en-GB" baseline="0"/>
                            <a:t>, </a:t>
                          </a:r>
                          <a:fld id="{36567985-78D9-47FD-9B3F-7230602E8EAF}"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6D79-4C22-A5ED-D5BC06E5D640}"/>
                      </c:ext>
                    </c:extLst>
                  </c:dLbl>
                  <c:dLbl>
                    <c:idx val="4"/>
                    <c:tx>
                      <c:rich>
                        <a:bodyPr/>
                        <a:lstStyle/>
                        <a:p>
                          <a:fld id="{4D43DAD8-E4E3-431F-B1E8-1664A10FF79D}" type="CELLRANGE">
                            <a:rPr lang="en-GB"/>
                            <a:pPr/>
                            <a:t>[CELLRANGE]</a:t>
                          </a:fld>
                          <a:r>
                            <a:rPr lang="en-GB" baseline="0"/>
                            <a:t>, </a:t>
                          </a:r>
                          <a:fld id="{FAA3F388-C3C3-4CA5-A2AD-A1083EB6FC24}" type="VALUE">
                            <a:rPr lang="en-GB" baseline="0"/>
                            <a:pPr/>
                            <a:t>[VALUE]</a:t>
                          </a:fld>
                          <a:endParaRPr lang="en-GB"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6D79-4C22-A5ED-D5BC06E5D6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Analysis!$J$529:$N$529</c15:sqref>
                        </c15:formulaRef>
                      </c:ext>
                    </c:extLst>
                    <c:numCache>
                      <c:formatCode>0%</c:formatCode>
                      <c:ptCount val="5"/>
                      <c:pt idx="0">
                        <c:v>0</c:v>
                      </c:pt>
                      <c:pt idx="1">
                        <c:v>0</c:v>
                      </c:pt>
                      <c:pt idx="2">
                        <c:v>0</c:v>
                      </c:pt>
                      <c:pt idx="3">
                        <c:v>0</c:v>
                      </c:pt>
                      <c:pt idx="4">
                        <c:v>0</c:v>
                      </c:pt>
                    </c:numCache>
                  </c:numRef>
                </c:val>
                <c:extLst xmlns:c15="http://schemas.microsoft.com/office/drawing/2012/chart">
                  <c:ext xmlns:c15="http://schemas.microsoft.com/office/drawing/2012/chart" uri="{02D57815-91ED-43cb-92C2-25804820EDAC}">
                    <c15:datalabelsRange>
                      <c15:f>Analysis!$J$529:$N$529</c15:f>
                      <c15:dlblRangeCache>
                        <c:ptCount val="5"/>
                        <c:pt idx="0">
                          <c:v>0%</c:v>
                        </c:pt>
                        <c:pt idx="1">
                          <c:v>0%</c:v>
                        </c:pt>
                        <c:pt idx="2">
                          <c:v>0%</c:v>
                        </c:pt>
                        <c:pt idx="3">
                          <c:v>0%</c:v>
                        </c:pt>
                        <c:pt idx="4">
                          <c:v>0%</c:v>
                        </c:pt>
                      </c15:dlblRangeCache>
                    </c15:datalabelsRange>
                  </c:ext>
                  <c:ext xmlns:c16="http://schemas.microsoft.com/office/drawing/2014/chart" uri="{C3380CC4-5D6E-409C-BE32-E72D297353CC}">
                    <c16:uniqueId val="{0000002E-6D79-4C22-A5ED-D5BC06E5D640}"/>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Analysis!$I$530</c15:sqref>
                        </c15:formulaRef>
                      </c:ext>
                    </c:extLst>
                    <c:strCache>
                      <c:ptCount val="1"/>
                      <c:pt idx="0">
                        <c:v>yr - 1967</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Analysis!$J$530:$N$530</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2F-6D79-4C22-A5ED-D5BC06E5D640}"/>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Analysis!$I$531</c15:sqref>
                        </c15:formulaRef>
                      </c:ext>
                    </c:extLst>
                    <c:strCache>
                      <c:ptCount val="1"/>
                      <c:pt idx="0">
                        <c:v>yr - 1970</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Analysis!$J$531:$N$531</c15:sqref>
                        </c15:formulaRef>
                      </c:ext>
                    </c:extLst>
                    <c:numCache>
                      <c:formatCode>0%</c:formatCode>
                      <c:ptCount val="5"/>
                      <c:pt idx="0">
                        <c:v>0</c:v>
                      </c:pt>
                      <c:pt idx="1">
                        <c:v>0</c:v>
                      </c:pt>
                      <c:pt idx="2">
                        <c:v>0</c:v>
                      </c:pt>
                      <c:pt idx="3">
                        <c:v>0</c:v>
                      </c:pt>
                      <c:pt idx="4">
                        <c:v>7.1428571428571426E-3</c:v>
                      </c:pt>
                    </c:numCache>
                  </c:numRef>
                </c:val>
                <c:extLst xmlns:c15="http://schemas.microsoft.com/office/drawing/2012/chart">
                  <c:ext xmlns:c16="http://schemas.microsoft.com/office/drawing/2014/chart" uri="{C3380CC4-5D6E-409C-BE32-E72D297353CC}">
                    <c16:uniqueId val="{00000030-6D79-4C22-A5ED-D5BC06E5D640}"/>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Analysis!$I$532</c15:sqref>
                        </c15:formulaRef>
                      </c:ext>
                    </c:extLst>
                    <c:strCache>
                      <c:ptCount val="1"/>
                      <c:pt idx="0">
                        <c:v>yr - 1979</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Analysis!$J$532:$N$532</c15:sqref>
                        </c15:formulaRef>
                      </c:ext>
                    </c:extLst>
                    <c:numCache>
                      <c:formatCode>0%</c:formatCode>
                      <c:ptCount val="5"/>
                      <c:pt idx="0">
                        <c:v>2.2222222222222223E-2</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1-6D79-4C22-A5ED-D5BC06E5D640}"/>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Analysis!$I$533</c15:sqref>
                        </c15:formulaRef>
                      </c:ext>
                    </c:extLst>
                    <c:strCache>
                      <c:ptCount val="1"/>
                      <c:pt idx="0">
                        <c:v>yr - 1982</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Analysis!$J$533:$N$533</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2-6D79-4C22-A5ED-D5BC06E5D640}"/>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Analysis!$I$534</c15:sqref>
                        </c15:formulaRef>
                      </c:ext>
                    </c:extLst>
                    <c:strCache>
                      <c:ptCount val="1"/>
                      <c:pt idx="0">
                        <c:v>yr - 1986</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Analysis!$J$534:$N$534</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3-6D79-4C22-A5ED-D5BC06E5D640}"/>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Analysis!$I$535</c15:sqref>
                        </c15:formulaRef>
                      </c:ext>
                    </c:extLst>
                    <c:strCache>
                      <c:ptCount val="1"/>
                      <c:pt idx="0">
                        <c:v>yr - 1989</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Analysis!$J$535:$N$535</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4-6D79-4C22-A5ED-D5BC06E5D640}"/>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Analysis!$I$536</c15:sqref>
                        </c15:formulaRef>
                      </c:ext>
                    </c:extLst>
                    <c:strCache>
                      <c:ptCount val="1"/>
                      <c:pt idx="0">
                        <c:v>yr - 1992</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Analysis!$J$536:$N$536</c15:sqref>
                        </c15:formulaRef>
                      </c:ext>
                    </c:extLst>
                    <c:numCache>
                      <c:formatCode>0%</c:formatCode>
                      <c:ptCount val="5"/>
                      <c:pt idx="0">
                        <c:v>0</c:v>
                      </c:pt>
                      <c:pt idx="1">
                        <c:v>0</c:v>
                      </c:pt>
                      <c:pt idx="2">
                        <c:v>1.8518518518518517E-2</c:v>
                      </c:pt>
                      <c:pt idx="3">
                        <c:v>0</c:v>
                      </c:pt>
                      <c:pt idx="4">
                        <c:v>0</c:v>
                      </c:pt>
                    </c:numCache>
                  </c:numRef>
                </c:val>
                <c:extLst xmlns:c15="http://schemas.microsoft.com/office/drawing/2012/chart">
                  <c:ext xmlns:c16="http://schemas.microsoft.com/office/drawing/2014/chart" uri="{C3380CC4-5D6E-409C-BE32-E72D297353CC}">
                    <c16:uniqueId val="{00000035-6D79-4C22-A5ED-D5BC06E5D640}"/>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Analysis!$I$537</c15:sqref>
                        </c15:formulaRef>
                      </c:ext>
                    </c:extLst>
                    <c:strCache>
                      <c:ptCount val="1"/>
                      <c:pt idx="0">
                        <c:v>yr - 1993</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Analysis!$J$537:$N$537</c15:sqref>
                        </c15:formulaRef>
                      </c:ext>
                    </c:extLst>
                    <c:numCache>
                      <c:formatCode>0%</c:formatCode>
                      <c:ptCount val="5"/>
                      <c:pt idx="0">
                        <c:v>0</c:v>
                      </c:pt>
                      <c:pt idx="1">
                        <c:v>0</c:v>
                      </c:pt>
                      <c:pt idx="2">
                        <c:v>1.8518518518518517E-2</c:v>
                      </c:pt>
                      <c:pt idx="3">
                        <c:v>0</c:v>
                      </c:pt>
                      <c:pt idx="4">
                        <c:v>0</c:v>
                      </c:pt>
                    </c:numCache>
                  </c:numRef>
                </c:val>
                <c:extLst xmlns:c15="http://schemas.microsoft.com/office/drawing/2012/chart">
                  <c:ext xmlns:c16="http://schemas.microsoft.com/office/drawing/2014/chart" uri="{C3380CC4-5D6E-409C-BE32-E72D297353CC}">
                    <c16:uniqueId val="{00000036-6D79-4C22-A5ED-D5BC06E5D640}"/>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Analysis!$I$538</c15:sqref>
                        </c15:formulaRef>
                      </c:ext>
                    </c:extLst>
                    <c:strCache>
                      <c:ptCount val="1"/>
                      <c:pt idx="0">
                        <c:v>yr - 1994</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Analysis!$J$538:$N$538</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7-6D79-4C22-A5ED-D5BC06E5D640}"/>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Analysis!$I$539</c15:sqref>
                        </c15:formulaRef>
                      </c:ext>
                    </c:extLst>
                    <c:strCache>
                      <c:ptCount val="1"/>
                      <c:pt idx="0">
                        <c:v>yr - 1995</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Analysis!$J$539:$N$539</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8-6D79-4C22-A5ED-D5BC06E5D640}"/>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Analysis!$I$540</c15:sqref>
                        </c15:formulaRef>
                      </c:ext>
                    </c:extLst>
                    <c:strCache>
                      <c:ptCount val="1"/>
                      <c:pt idx="0">
                        <c:v>yr - 1996</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Analysis!$J$540:$N$540</c15:sqref>
                        </c15:formulaRef>
                      </c:ext>
                    </c:extLst>
                    <c:numCache>
                      <c:formatCode>0%</c:formatCode>
                      <c:ptCount val="5"/>
                      <c:pt idx="0">
                        <c:v>0</c:v>
                      </c:pt>
                      <c:pt idx="1">
                        <c:v>0</c:v>
                      </c:pt>
                      <c:pt idx="2">
                        <c:v>1.8518518518518517E-2</c:v>
                      </c:pt>
                      <c:pt idx="3">
                        <c:v>7.7519379844961239E-3</c:v>
                      </c:pt>
                      <c:pt idx="4">
                        <c:v>0</c:v>
                      </c:pt>
                    </c:numCache>
                  </c:numRef>
                </c:val>
                <c:extLst xmlns:c15="http://schemas.microsoft.com/office/drawing/2012/chart">
                  <c:ext xmlns:c16="http://schemas.microsoft.com/office/drawing/2014/chart" uri="{C3380CC4-5D6E-409C-BE32-E72D297353CC}">
                    <c16:uniqueId val="{00000039-6D79-4C22-A5ED-D5BC06E5D640}"/>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Analysis!$I$541</c15:sqref>
                        </c15:formulaRef>
                      </c:ext>
                    </c:extLst>
                    <c:strCache>
                      <c:ptCount val="1"/>
                      <c:pt idx="0">
                        <c:v>yr - 1997</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Analysis!$J$541:$N$541</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A-6D79-4C22-A5ED-D5BC06E5D640}"/>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Analysis!$I$542</c15:sqref>
                        </c15:formulaRef>
                      </c:ext>
                    </c:extLst>
                    <c:strCache>
                      <c:ptCount val="1"/>
                      <c:pt idx="0">
                        <c:v>yr - 1998</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Analysis!$J$542:$N$542</c15:sqref>
                        </c15:formulaRef>
                      </c:ext>
                    </c:extLst>
                    <c:numCache>
                      <c:formatCode>0%</c:formatCode>
                      <c:ptCount val="5"/>
                      <c:pt idx="0">
                        <c:v>2.2222222222222223E-2</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B-6D79-4C22-A5ED-D5BC06E5D640}"/>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Analysis!$I$543</c15:sqref>
                        </c15:formulaRef>
                      </c:ext>
                    </c:extLst>
                    <c:strCache>
                      <c:ptCount val="1"/>
                      <c:pt idx="0">
                        <c:v>yr - 1999</c:v>
                      </c:pt>
                    </c:strCache>
                  </c:strRef>
                </c:tx>
                <c:spPr>
                  <a:solidFill>
                    <a:schemeClr val="accent2">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Analysis!$J$543:$N$543</c15:sqref>
                        </c15:formulaRef>
                      </c:ext>
                    </c:extLst>
                    <c:numCache>
                      <c:formatCode>0%</c:formatCode>
                      <c:ptCount val="5"/>
                      <c:pt idx="0">
                        <c:v>2.2222222222222223E-2</c:v>
                      </c:pt>
                      <c:pt idx="1">
                        <c:v>0</c:v>
                      </c:pt>
                      <c:pt idx="2">
                        <c:v>0</c:v>
                      </c:pt>
                      <c:pt idx="3">
                        <c:v>7.7519379844961239E-3</c:v>
                      </c:pt>
                      <c:pt idx="4">
                        <c:v>0</c:v>
                      </c:pt>
                    </c:numCache>
                  </c:numRef>
                </c:val>
                <c:extLst xmlns:c15="http://schemas.microsoft.com/office/drawing/2012/chart">
                  <c:ext xmlns:c16="http://schemas.microsoft.com/office/drawing/2014/chart" uri="{C3380CC4-5D6E-409C-BE32-E72D297353CC}">
                    <c16:uniqueId val="{0000003C-6D79-4C22-A5ED-D5BC06E5D640}"/>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Analysis!$I$544</c15:sqref>
                        </c15:formulaRef>
                      </c:ext>
                    </c:extLst>
                    <c:strCache>
                      <c:ptCount val="1"/>
                      <c:pt idx="0">
                        <c:v>yr - 2000</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Analysis!$J$544:$N$544</c15:sqref>
                        </c15:formulaRef>
                      </c:ext>
                    </c:extLst>
                    <c:numCache>
                      <c:formatCode>0%</c:formatCode>
                      <c:ptCount val="5"/>
                      <c:pt idx="0">
                        <c:v>2.2222222222222223E-2</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D-6D79-4C22-A5ED-D5BC06E5D640}"/>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Analysis!$I$545</c15:sqref>
                        </c15:formulaRef>
                      </c:ext>
                    </c:extLst>
                    <c:strCache>
                      <c:ptCount val="1"/>
                      <c:pt idx="0">
                        <c:v>yr - 2001</c:v>
                      </c:pt>
                    </c:strCache>
                  </c:strRef>
                </c:tx>
                <c:spPr>
                  <a:solidFill>
                    <a:schemeClr val="accent4">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Analysis!$J$545:$N$545</c15:sqref>
                        </c15:formulaRef>
                      </c:ext>
                    </c:extLst>
                    <c:numCache>
                      <c:formatCode>0%</c:formatCode>
                      <c:ptCount val="5"/>
                      <c:pt idx="0">
                        <c:v>0</c:v>
                      </c:pt>
                      <c:pt idx="1">
                        <c:v>0</c:v>
                      </c:pt>
                      <c:pt idx="2">
                        <c:v>0</c:v>
                      </c:pt>
                      <c:pt idx="3">
                        <c:v>7.7519379844961239E-3</c:v>
                      </c:pt>
                      <c:pt idx="4">
                        <c:v>7.1428571428571426E-3</c:v>
                      </c:pt>
                    </c:numCache>
                  </c:numRef>
                </c:val>
                <c:extLst xmlns:c15="http://schemas.microsoft.com/office/drawing/2012/chart">
                  <c:ext xmlns:c16="http://schemas.microsoft.com/office/drawing/2014/chart" uri="{C3380CC4-5D6E-409C-BE32-E72D297353CC}">
                    <c16:uniqueId val="{0000003E-6D79-4C22-A5ED-D5BC06E5D640}"/>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Analysis!$I$546</c15:sqref>
                        </c15:formulaRef>
                      </c:ext>
                    </c:extLst>
                    <c:strCache>
                      <c:ptCount val="1"/>
                      <c:pt idx="0">
                        <c:v>yr - 2002</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Analysis!$J$546:$N$546</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3F-6D79-4C22-A5ED-D5BC06E5D640}"/>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Analysis!$I$547</c15:sqref>
                        </c15:formulaRef>
                      </c:ext>
                    </c:extLst>
                    <c:strCache>
                      <c:ptCount val="1"/>
                      <c:pt idx="0">
                        <c:v>yr - 2003</c:v>
                      </c:pt>
                    </c:strCache>
                  </c:strRef>
                </c:tx>
                <c:spPr>
                  <a:solidFill>
                    <a:schemeClr val="accent6">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Analysis!$J$547:$N$547</c15:sqref>
                        </c15:formulaRef>
                      </c:ext>
                    </c:extLst>
                    <c:numCache>
                      <c:formatCode>0%</c:formatCode>
                      <c:ptCount val="5"/>
                      <c:pt idx="0">
                        <c:v>0</c:v>
                      </c:pt>
                      <c:pt idx="1">
                        <c:v>0</c:v>
                      </c:pt>
                      <c:pt idx="2">
                        <c:v>0</c:v>
                      </c:pt>
                      <c:pt idx="3">
                        <c:v>7.7519379844961239E-3</c:v>
                      </c:pt>
                      <c:pt idx="4">
                        <c:v>0</c:v>
                      </c:pt>
                    </c:numCache>
                  </c:numRef>
                </c:val>
                <c:extLst xmlns:c15="http://schemas.microsoft.com/office/drawing/2012/chart">
                  <c:ext xmlns:c16="http://schemas.microsoft.com/office/drawing/2014/chart" uri="{C3380CC4-5D6E-409C-BE32-E72D297353CC}">
                    <c16:uniqueId val="{00000040-6D79-4C22-A5ED-D5BC06E5D640}"/>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Analysis!$I$548</c15:sqref>
                        </c15:formulaRef>
                      </c:ext>
                    </c:extLst>
                    <c:strCache>
                      <c:ptCount val="1"/>
                      <c:pt idx="0">
                        <c:v>yr - 2004</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Analysis!$J$548:$N$548</c15:sqref>
                        </c15:formulaRef>
                      </c:ext>
                    </c:extLst>
                    <c:numCache>
                      <c:formatCode>0%</c:formatCode>
                      <c:ptCount val="5"/>
                      <c:pt idx="0">
                        <c:v>2.2222222222222223E-2</c:v>
                      </c:pt>
                      <c:pt idx="1">
                        <c:v>0</c:v>
                      </c:pt>
                      <c:pt idx="2">
                        <c:v>3.7037037037037035E-2</c:v>
                      </c:pt>
                      <c:pt idx="3">
                        <c:v>0</c:v>
                      </c:pt>
                      <c:pt idx="4">
                        <c:v>0</c:v>
                      </c:pt>
                    </c:numCache>
                  </c:numRef>
                </c:val>
                <c:extLst xmlns:c15="http://schemas.microsoft.com/office/drawing/2012/chart">
                  <c:ext xmlns:c16="http://schemas.microsoft.com/office/drawing/2014/chart" uri="{C3380CC4-5D6E-409C-BE32-E72D297353CC}">
                    <c16:uniqueId val="{00000041-6D79-4C22-A5ED-D5BC06E5D640}"/>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Analysis!$I$549</c15:sqref>
                        </c15:formulaRef>
                      </c:ext>
                    </c:extLst>
                    <c:strCache>
                      <c:ptCount val="1"/>
                      <c:pt idx="0">
                        <c:v>yr - 2005</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Analysis!$J$549:$N$549</c15:sqref>
                        </c15:formulaRef>
                      </c:ext>
                    </c:extLst>
                    <c:numCache>
                      <c:formatCode>0%</c:formatCode>
                      <c:ptCount val="5"/>
                      <c:pt idx="0">
                        <c:v>0</c:v>
                      </c:pt>
                      <c:pt idx="1">
                        <c:v>0</c:v>
                      </c:pt>
                      <c:pt idx="2">
                        <c:v>1.8518518518518517E-2</c:v>
                      </c:pt>
                      <c:pt idx="3">
                        <c:v>7.7519379844961239E-3</c:v>
                      </c:pt>
                      <c:pt idx="4">
                        <c:v>7.1428571428571426E-3</c:v>
                      </c:pt>
                    </c:numCache>
                  </c:numRef>
                </c:val>
                <c:extLst xmlns:c15="http://schemas.microsoft.com/office/drawing/2012/chart">
                  <c:ext xmlns:c16="http://schemas.microsoft.com/office/drawing/2014/chart" uri="{C3380CC4-5D6E-409C-BE32-E72D297353CC}">
                    <c16:uniqueId val="{00000042-6D79-4C22-A5ED-D5BC06E5D640}"/>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Analysis!$I$550</c15:sqref>
                        </c15:formulaRef>
                      </c:ext>
                    </c:extLst>
                    <c:strCache>
                      <c:ptCount val="1"/>
                      <c:pt idx="0">
                        <c:v>yr - 2006</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Analysis!$J$550:$N$550</c15:sqref>
                        </c15:formulaRef>
                      </c:ext>
                    </c:extLst>
                    <c:numCache>
                      <c:formatCode>0%</c:formatCode>
                      <c:ptCount val="5"/>
                      <c:pt idx="0">
                        <c:v>2.2222222222222223E-2</c:v>
                      </c:pt>
                      <c:pt idx="1">
                        <c:v>1.7857142857142856E-2</c:v>
                      </c:pt>
                      <c:pt idx="2">
                        <c:v>0</c:v>
                      </c:pt>
                      <c:pt idx="3">
                        <c:v>7.7519379844961239E-3</c:v>
                      </c:pt>
                      <c:pt idx="4">
                        <c:v>0</c:v>
                      </c:pt>
                    </c:numCache>
                  </c:numRef>
                </c:val>
                <c:extLst xmlns:c15="http://schemas.microsoft.com/office/drawing/2012/chart">
                  <c:ext xmlns:c16="http://schemas.microsoft.com/office/drawing/2014/chart" uri="{C3380CC4-5D6E-409C-BE32-E72D297353CC}">
                    <c16:uniqueId val="{00000043-6D79-4C22-A5ED-D5BC06E5D640}"/>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Analysis!$I$551</c15:sqref>
                        </c15:formulaRef>
                      </c:ext>
                    </c:extLst>
                    <c:strCache>
                      <c:ptCount val="1"/>
                      <c:pt idx="0">
                        <c:v>yr - 2007</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Analysis!$J$551:$N$551</c15:sqref>
                        </c15:formulaRef>
                      </c:ext>
                    </c:extLst>
                    <c:numCache>
                      <c:formatCode>0%</c:formatCode>
                      <c:ptCount val="5"/>
                      <c:pt idx="0">
                        <c:v>0</c:v>
                      </c:pt>
                      <c:pt idx="1">
                        <c:v>1.7857142857142856E-2</c:v>
                      </c:pt>
                      <c:pt idx="2">
                        <c:v>1.8518518518518517E-2</c:v>
                      </c:pt>
                      <c:pt idx="3">
                        <c:v>0</c:v>
                      </c:pt>
                      <c:pt idx="4">
                        <c:v>1.4285714285714285E-2</c:v>
                      </c:pt>
                    </c:numCache>
                  </c:numRef>
                </c:val>
                <c:extLst xmlns:c15="http://schemas.microsoft.com/office/drawing/2012/chart">
                  <c:ext xmlns:c16="http://schemas.microsoft.com/office/drawing/2014/chart" uri="{C3380CC4-5D6E-409C-BE32-E72D297353CC}">
                    <c16:uniqueId val="{00000044-6D79-4C22-A5ED-D5BC06E5D640}"/>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Analysis!$I$552</c15:sqref>
                        </c15:formulaRef>
                      </c:ext>
                    </c:extLst>
                    <c:strCache>
                      <c:ptCount val="1"/>
                      <c:pt idx="0">
                        <c:v>yr - 2008</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Analysis!$J$552:$N$552</c15:sqref>
                        </c15:formulaRef>
                      </c:ext>
                    </c:extLst>
                    <c:numCache>
                      <c:formatCode>0%</c:formatCode>
                      <c:ptCount val="5"/>
                      <c:pt idx="0">
                        <c:v>0</c:v>
                      </c:pt>
                      <c:pt idx="1">
                        <c:v>1.7857142857142856E-2</c:v>
                      </c:pt>
                      <c:pt idx="2">
                        <c:v>1.8518518518518517E-2</c:v>
                      </c:pt>
                      <c:pt idx="3">
                        <c:v>7.7519379844961239E-3</c:v>
                      </c:pt>
                      <c:pt idx="4">
                        <c:v>7.1428571428571426E-3</c:v>
                      </c:pt>
                    </c:numCache>
                  </c:numRef>
                </c:val>
                <c:extLst xmlns:c15="http://schemas.microsoft.com/office/drawing/2012/chart">
                  <c:ext xmlns:c16="http://schemas.microsoft.com/office/drawing/2014/chart" uri="{C3380CC4-5D6E-409C-BE32-E72D297353CC}">
                    <c16:uniqueId val="{00000045-6D79-4C22-A5ED-D5BC06E5D640}"/>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Analysis!$I$553</c15:sqref>
                        </c15:formulaRef>
                      </c:ext>
                    </c:extLst>
                    <c:strCache>
                      <c:ptCount val="1"/>
                      <c:pt idx="0">
                        <c:v>yr - 2009</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Analysis!$J$553:$N$553</c15:sqref>
                        </c15:formulaRef>
                      </c:ext>
                    </c:extLst>
                    <c:numCache>
                      <c:formatCode>0%</c:formatCode>
                      <c:ptCount val="5"/>
                      <c:pt idx="0">
                        <c:v>2.2222222222222223E-2</c:v>
                      </c:pt>
                      <c:pt idx="1">
                        <c:v>1.7857142857142856E-2</c:v>
                      </c:pt>
                      <c:pt idx="2">
                        <c:v>0</c:v>
                      </c:pt>
                      <c:pt idx="3">
                        <c:v>0</c:v>
                      </c:pt>
                      <c:pt idx="4">
                        <c:v>0</c:v>
                      </c:pt>
                    </c:numCache>
                  </c:numRef>
                </c:val>
                <c:extLst xmlns:c15="http://schemas.microsoft.com/office/drawing/2012/chart">
                  <c:ext xmlns:c16="http://schemas.microsoft.com/office/drawing/2014/chart" uri="{C3380CC4-5D6E-409C-BE32-E72D297353CC}">
                    <c16:uniqueId val="{00000046-6D79-4C22-A5ED-D5BC06E5D640}"/>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Analysis!$I$554</c15:sqref>
                        </c15:formulaRef>
                      </c:ext>
                    </c:extLst>
                    <c:strCache>
                      <c:ptCount val="1"/>
                      <c:pt idx="0">
                        <c:v>yr - 2010</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Analysis!$J$554:$N$554</c15:sqref>
                        </c15:formulaRef>
                      </c:ext>
                    </c:extLst>
                    <c:numCache>
                      <c:formatCode>0%</c:formatCode>
                      <c:ptCount val="5"/>
                      <c:pt idx="0">
                        <c:v>0</c:v>
                      </c:pt>
                      <c:pt idx="1">
                        <c:v>3.5714285714285712E-2</c:v>
                      </c:pt>
                      <c:pt idx="2">
                        <c:v>0</c:v>
                      </c:pt>
                      <c:pt idx="3">
                        <c:v>1.5503875968992248E-2</c:v>
                      </c:pt>
                      <c:pt idx="4">
                        <c:v>2.8571428571428571E-2</c:v>
                      </c:pt>
                    </c:numCache>
                  </c:numRef>
                </c:val>
                <c:extLst xmlns:c15="http://schemas.microsoft.com/office/drawing/2012/chart">
                  <c:ext xmlns:c16="http://schemas.microsoft.com/office/drawing/2014/chart" uri="{C3380CC4-5D6E-409C-BE32-E72D297353CC}">
                    <c16:uniqueId val="{00000047-6D79-4C22-A5ED-D5BC06E5D640}"/>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Analysis!$I$555</c15:sqref>
                        </c15:formulaRef>
                      </c:ext>
                    </c:extLst>
                    <c:strCache>
                      <c:ptCount val="1"/>
                      <c:pt idx="0">
                        <c:v>yr - 2011</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Analysis!$J$555:$N$555</c15:sqref>
                        </c15:formulaRef>
                      </c:ext>
                    </c:extLst>
                    <c:numCache>
                      <c:formatCode>0%</c:formatCode>
                      <c:ptCount val="5"/>
                      <c:pt idx="0">
                        <c:v>2.2222222222222223E-2</c:v>
                      </c:pt>
                      <c:pt idx="1">
                        <c:v>0</c:v>
                      </c:pt>
                      <c:pt idx="2">
                        <c:v>1.8518518518518517E-2</c:v>
                      </c:pt>
                      <c:pt idx="3">
                        <c:v>2.3255813953488372E-2</c:v>
                      </c:pt>
                      <c:pt idx="4">
                        <c:v>7.1428571428571426E-3</c:v>
                      </c:pt>
                    </c:numCache>
                  </c:numRef>
                </c:val>
                <c:extLst xmlns:c15="http://schemas.microsoft.com/office/drawing/2012/chart">
                  <c:ext xmlns:c16="http://schemas.microsoft.com/office/drawing/2014/chart" uri="{C3380CC4-5D6E-409C-BE32-E72D297353CC}">
                    <c16:uniqueId val="{00000048-6D79-4C22-A5ED-D5BC06E5D640}"/>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Analysis!$I$556</c15:sqref>
                        </c15:formulaRef>
                      </c:ext>
                    </c:extLst>
                    <c:strCache>
                      <c:ptCount val="1"/>
                      <c:pt idx="0">
                        <c:v>yr - 2012</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Analysis!$J$556:$N$556</c15:sqref>
                        </c15:formulaRef>
                      </c:ext>
                    </c:extLst>
                    <c:numCache>
                      <c:formatCode>0%</c:formatCode>
                      <c:ptCount val="5"/>
                      <c:pt idx="0">
                        <c:v>2.2222222222222223E-2</c:v>
                      </c:pt>
                      <c:pt idx="1">
                        <c:v>3.5714285714285712E-2</c:v>
                      </c:pt>
                      <c:pt idx="2">
                        <c:v>0</c:v>
                      </c:pt>
                      <c:pt idx="3">
                        <c:v>0</c:v>
                      </c:pt>
                      <c:pt idx="4">
                        <c:v>3.5714285714285712E-2</c:v>
                      </c:pt>
                    </c:numCache>
                  </c:numRef>
                </c:val>
                <c:extLst xmlns:c15="http://schemas.microsoft.com/office/drawing/2012/chart">
                  <c:ext xmlns:c16="http://schemas.microsoft.com/office/drawing/2014/chart" uri="{C3380CC4-5D6E-409C-BE32-E72D297353CC}">
                    <c16:uniqueId val="{00000049-6D79-4C22-A5ED-D5BC06E5D640}"/>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Analysis!$I$557</c15:sqref>
                        </c15:formulaRef>
                      </c:ext>
                    </c:extLst>
                    <c:strCache>
                      <c:ptCount val="1"/>
                      <c:pt idx="0">
                        <c:v>yr - 2013</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Analysis!$J$557:$N$557</c15:sqref>
                        </c15:formulaRef>
                      </c:ext>
                    </c:extLst>
                    <c:numCache>
                      <c:formatCode>0%</c:formatCode>
                      <c:ptCount val="5"/>
                      <c:pt idx="0">
                        <c:v>6.6666666666666666E-2</c:v>
                      </c:pt>
                      <c:pt idx="1">
                        <c:v>1.7857142857142856E-2</c:v>
                      </c:pt>
                      <c:pt idx="2">
                        <c:v>1.8518518518518517E-2</c:v>
                      </c:pt>
                      <c:pt idx="3">
                        <c:v>7.7519379844961239E-3</c:v>
                      </c:pt>
                      <c:pt idx="4">
                        <c:v>4.2857142857142858E-2</c:v>
                      </c:pt>
                    </c:numCache>
                  </c:numRef>
                </c:val>
                <c:extLst xmlns:c15="http://schemas.microsoft.com/office/drawing/2012/chart">
                  <c:ext xmlns:c16="http://schemas.microsoft.com/office/drawing/2014/chart" uri="{C3380CC4-5D6E-409C-BE32-E72D297353CC}">
                    <c16:uniqueId val="{0000004A-6D79-4C22-A5ED-D5BC06E5D640}"/>
                  </c:ext>
                </c:extLst>
              </c15:ser>
            </c15:filteredBarSeries>
            <c15:filteredBarSeries>
              <c15:ser>
                <c:idx val="34"/>
                <c:order val="34"/>
                <c:tx>
                  <c:strRef>
                    <c:extLst xmlns:c15="http://schemas.microsoft.com/office/drawing/2012/chart">
                      <c:ext xmlns:c15="http://schemas.microsoft.com/office/drawing/2012/chart" uri="{02D57815-91ED-43cb-92C2-25804820EDAC}">
                        <c15:formulaRef>
                          <c15:sqref>Analysis!$I$558</c15:sqref>
                        </c15:formulaRef>
                      </c:ext>
                    </c:extLst>
                    <c:strCache>
                      <c:ptCount val="1"/>
                      <c:pt idx="0">
                        <c:v>yr - 2014</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Analysis!$J$523:$N$523</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Analysis!$J$558:$N$558</c15:sqref>
                        </c15:formulaRef>
                      </c:ext>
                    </c:extLst>
                    <c:numCache>
                      <c:formatCode>0%</c:formatCode>
                      <c:ptCount val="5"/>
                      <c:pt idx="0">
                        <c:v>2.2222222222222223E-2</c:v>
                      </c:pt>
                      <c:pt idx="1">
                        <c:v>8.9285714285714288E-2</c:v>
                      </c:pt>
                      <c:pt idx="2">
                        <c:v>0</c:v>
                      </c:pt>
                      <c:pt idx="3">
                        <c:v>2.3255813953488372E-2</c:v>
                      </c:pt>
                      <c:pt idx="4">
                        <c:v>2.8571428571428571E-2</c:v>
                      </c:pt>
                    </c:numCache>
                  </c:numRef>
                </c:val>
                <c:extLst xmlns:c15="http://schemas.microsoft.com/office/drawing/2012/chart">
                  <c:ext xmlns:c16="http://schemas.microsoft.com/office/drawing/2014/chart" uri="{C3380CC4-5D6E-409C-BE32-E72D297353CC}">
                    <c16:uniqueId val="{0000004B-6D79-4C22-A5ED-D5BC06E5D640}"/>
                  </c:ext>
                </c:extLst>
              </c15:ser>
            </c15:filteredBarSeries>
          </c:ext>
        </c:extLst>
      </c:barChart>
      <c:catAx>
        <c:axId val="62875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756336"/>
        <c:crosses val="autoZero"/>
        <c:auto val="1"/>
        <c:lblAlgn val="ctr"/>
        <c:lblOffset val="100"/>
        <c:noMultiLvlLbl val="0"/>
      </c:catAx>
      <c:valAx>
        <c:axId val="62875633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28756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chemeClr val="tx1"/>
                </a:solidFill>
                <a:latin typeface="Roboto" panose="02000000000000000000" pitchFamily="2" charset="0"/>
                <a:ea typeface="Roboto" panose="02000000000000000000" pitchFamily="2" charset="0"/>
                <a:cs typeface="Roboto" panose="02000000000000000000" pitchFamily="2" charset="0"/>
              </a:rPr>
              <a:t>Distribution of the sectors</a:t>
            </a:r>
            <a:r>
              <a:rPr lang="en-US" sz="1400" b="1" baseline="0" dirty="0">
                <a:solidFill>
                  <a:schemeClr val="tx1"/>
                </a:solidFill>
                <a:latin typeface="Roboto" panose="02000000000000000000" pitchFamily="2" charset="0"/>
                <a:ea typeface="Roboto" panose="02000000000000000000" pitchFamily="2" charset="0"/>
                <a:cs typeface="Roboto" panose="02000000000000000000" pitchFamily="2" charset="0"/>
              </a:rPr>
              <a:t> in </a:t>
            </a:r>
            <a:r>
              <a:rPr lang="en-US" sz="1400" b="1" dirty="0">
                <a:solidFill>
                  <a:schemeClr val="tx1"/>
                </a:solidFill>
                <a:latin typeface="Roboto" panose="02000000000000000000" pitchFamily="2" charset="0"/>
                <a:ea typeface="Roboto" panose="02000000000000000000" pitchFamily="2" charset="0"/>
                <a:cs typeface="Roboto" panose="02000000000000000000" pitchFamily="2" charset="0"/>
              </a:rPr>
              <a:t>5 countries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1"/>
          <c:order val="0"/>
          <c:tx>
            <c:strRef>
              <c:f>'[Chart in Microsoft PowerPoint]Analysis'!$C$365</c:f>
              <c:strCache>
                <c:ptCount val="1"/>
                <c:pt idx="0">
                  <c:v>Clean Cooking - Commercial</c:v>
                </c:pt>
              </c:strCache>
            </c:strRef>
          </c:tx>
          <c:spPr>
            <a:solidFill>
              <a:srgbClr val="1F90CD"/>
            </a:solidFill>
            <a:ln>
              <a:noFill/>
            </a:ln>
            <a:effectLst/>
          </c:spPr>
          <c:invertIfNegative val="0"/>
          <c:dLbls>
            <c:dLbl>
              <c:idx val="0"/>
              <c:tx>
                <c:rich>
                  <a:bodyPr/>
                  <a:lstStyle/>
                  <a:p>
                    <a:fld id="{2503F199-99A3-4B87-A365-C84A1159CD4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4D1-406C-963E-31587AA3FDA2}"/>
                </c:ext>
              </c:extLst>
            </c:dLbl>
            <c:dLbl>
              <c:idx val="1"/>
              <c:tx>
                <c:rich>
                  <a:bodyPr/>
                  <a:lstStyle/>
                  <a:p>
                    <a:fld id="{2858C757-E42A-4FD0-AFC3-AD19BC76B6B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4D1-406C-963E-31587AA3FDA2}"/>
                </c:ext>
              </c:extLst>
            </c:dLbl>
            <c:dLbl>
              <c:idx val="2"/>
              <c:tx>
                <c:rich>
                  <a:bodyPr/>
                  <a:lstStyle/>
                  <a:p>
                    <a:fld id="{EBFFF9B3-D53F-4F03-A9C9-297B2DD2231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4D1-406C-963E-31587AA3FDA2}"/>
                </c:ext>
              </c:extLst>
            </c:dLbl>
            <c:dLbl>
              <c:idx val="3"/>
              <c:tx>
                <c:rich>
                  <a:bodyPr/>
                  <a:lstStyle/>
                  <a:p>
                    <a:fld id="{E041EE59-CB6B-479D-8B54-B3245643463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4D1-406C-963E-31587AA3FDA2}"/>
                </c:ext>
              </c:extLst>
            </c:dLbl>
            <c:dLbl>
              <c:idx val="4"/>
              <c:tx>
                <c:rich>
                  <a:bodyPr/>
                  <a:lstStyle/>
                  <a:p>
                    <a:fld id="{C298EFF8-3A44-4CB5-9805-9F903621DAC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4D1-406C-963E-31587AA3FD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 in Microsoft PowerPoint]Analysis'!$B$366:$B$371</c:f>
              <c:strCache>
                <c:ptCount val="5"/>
                <c:pt idx="0">
                  <c:v>Zambia</c:v>
                </c:pt>
                <c:pt idx="1">
                  <c:v>Uganda</c:v>
                </c:pt>
                <c:pt idx="2">
                  <c:v>Tanzania</c:v>
                </c:pt>
                <c:pt idx="3">
                  <c:v>Nigeria</c:v>
                </c:pt>
                <c:pt idx="4">
                  <c:v>Kenya</c:v>
                </c:pt>
              </c:strCache>
              <c:extLst/>
            </c:strRef>
          </c:cat>
          <c:val>
            <c:numRef>
              <c:f>'[Chart in Microsoft PowerPoint]Analysis'!$C$366:$C$371</c:f>
              <c:numCache>
                <c:formatCode>0</c:formatCode>
                <c:ptCount val="5"/>
                <c:pt idx="0">
                  <c:v>1</c:v>
                </c:pt>
                <c:pt idx="1">
                  <c:v>1</c:v>
                </c:pt>
                <c:pt idx="2">
                  <c:v>7</c:v>
                </c:pt>
                <c:pt idx="3">
                  <c:v>1</c:v>
                </c:pt>
                <c:pt idx="4">
                  <c:v>5</c:v>
                </c:pt>
              </c:numCache>
              <c:extLst/>
            </c:numRef>
          </c:val>
          <c:extLst>
            <c:ext xmlns:c15="http://schemas.microsoft.com/office/drawing/2012/chart" uri="{02D57815-91ED-43cb-92C2-25804820EDAC}">
              <c15:datalabelsRange>
                <c15:f>'[Chart in Microsoft PowerPoint]Analysis'!$S$366:$S$370</c15:f>
                <c15:dlblRangeCache>
                  <c:ptCount val="5"/>
                  <c:pt idx="0">
                    <c:v>3%</c:v>
                  </c:pt>
                  <c:pt idx="1">
                    <c:v>2%</c:v>
                  </c:pt>
                  <c:pt idx="2">
                    <c:v>16%</c:v>
                  </c:pt>
                  <c:pt idx="3">
                    <c:v>1%</c:v>
                  </c:pt>
                  <c:pt idx="4">
                    <c:v>4%</c:v>
                  </c:pt>
                </c15:dlblRangeCache>
              </c15:datalabelsRange>
            </c:ext>
            <c:ext xmlns:c16="http://schemas.microsoft.com/office/drawing/2014/chart" uri="{C3380CC4-5D6E-409C-BE32-E72D297353CC}">
              <c16:uniqueId val="{00000005-94D1-406C-963E-31587AA3FDA2}"/>
            </c:ext>
          </c:extLst>
        </c:ser>
        <c:ser>
          <c:idx val="2"/>
          <c:order val="1"/>
          <c:tx>
            <c:strRef>
              <c:f>'[Chart in Microsoft PowerPoint]Analysis'!$D$365</c:f>
              <c:strCache>
                <c:ptCount val="1"/>
                <c:pt idx="0">
                  <c:v>Cooling</c:v>
                </c:pt>
              </c:strCache>
            </c:strRef>
          </c:tx>
          <c:spPr>
            <a:solidFill>
              <a:schemeClr val="accent3"/>
            </a:solidFill>
            <a:ln>
              <a:noFill/>
            </a:ln>
            <a:effectLst/>
          </c:spPr>
          <c:invertIfNegative val="0"/>
          <c:dLbls>
            <c:dLbl>
              <c:idx val="0"/>
              <c:tx>
                <c:rich>
                  <a:bodyPr/>
                  <a:lstStyle/>
                  <a:p>
                    <a:fld id="{B36F2A4E-AD42-408D-8E84-CF0C3C8DD10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4D1-406C-963E-31587AA3FDA2}"/>
                </c:ext>
              </c:extLst>
            </c:dLbl>
            <c:dLbl>
              <c:idx val="1"/>
              <c:tx>
                <c:rich>
                  <a:bodyPr/>
                  <a:lstStyle/>
                  <a:p>
                    <a:fld id="{BA07BAC0-0348-415D-9C40-A146B3B9498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4D1-406C-963E-31587AA3FDA2}"/>
                </c:ext>
              </c:extLst>
            </c:dLbl>
            <c:dLbl>
              <c:idx val="2"/>
              <c:tx>
                <c:rich>
                  <a:bodyPr/>
                  <a:lstStyle/>
                  <a:p>
                    <a:fld id="{1062F3C2-5832-4BE0-88A6-D00BF188D146}"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4D1-406C-963E-31587AA3FDA2}"/>
                </c:ext>
              </c:extLst>
            </c:dLbl>
            <c:dLbl>
              <c:idx val="3"/>
              <c:tx>
                <c:rich>
                  <a:bodyPr/>
                  <a:lstStyle/>
                  <a:p>
                    <a:fld id="{7653582C-1654-4770-8188-90961A27A2B6}"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4D1-406C-963E-31587AA3FDA2}"/>
                </c:ext>
              </c:extLst>
            </c:dLbl>
            <c:dLbl>
              <c:idx val="4"/>
              <c:tx>
                <c:rich>
                  <a:bodyPr/>
                  <a:lstStyle/>
                  <a:p>
                    <a:fld id="{788391F2-86B5-4FA4-89C5-FC781670E07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4D1-406C-963E-31587AA3FD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 in Microsoft PowerPoint]Analysis'!$B$366:$B$371</c:f>
              <c:strCache>
                <c:ptCount val="5"/>
                <c:pt idx="0">
                  <c:v>Zambia</c:v>
                </c:pt>
                <c:pt idx="1">
                  <c:v>Uganda</c:v>
                </c:pt>
                <c:pt idx="2">
                  <c:v>Tanzania</c:v>
                </c:pt>
                <c:pt idx="3">
                  <c:v>Nigeria</c:v>
                </c:pt>
                <c:pt idx="4">
                  <c:v>Kenya</c:v>
                </c:pt>
              </c:strCache>
              <c:extLst/>
            </c:strRef>
          </c:cat>
          <c:val>
            <c:numRef>
              <c:f>'[Chart in Microsoft PowerPoint]Analysis'!$D$366:$D$371</c:f>
              <c:numCache>
                <c:formatCode>0</c:formatCode>
                <c:ptCount val="5"/>
                <c:pt idx="0">
                  <c:v>1</c:v>
                </c:pt>
                <c:pt idx="1">
                  <c:v>9</c:v>
                </c:pt>
                <c:pt idx="2">
                  <c:v>1</c:v>
                </c:pt>
                <c:pt idx="3">
                  <c:v>13</c:v>
                </c:pt>
                <c:pt idx="4">
                  <c:v>13</c:v>
                </c:pt>
              </c:numCache>
              <c:extLst/>
            </c:numRef>
          </c:val>
          <c:extLst>
            <c:ext xmlns:c15="http://schemas.microsoft.com/office/drawing/2012/chart" uri="{02D57815-91ED-43cb-92C2-25804820EDAC}">
              <c15:datalabelsRange>
                <c15:f>'[Chart in Microsoft PowerPoint]Analysis'!$T$366:$T$370</c15:f>
                <c15:dlblRangeCache>
                  <c:ptCount val="5"/>
                  <c:pt idx="0">
                    <c:v>3%</c:v>
                  </c:pt>
                  <c:pt idx="1">
                    <c:v>21%</c:v>
                  </c:pt>
                  <c:pt idx="2">
                    <c:v>2%</c:v>
                  </c:pt>
                  <c:pt idx="3">
                    <c:v>12%</c:v>
                  </c:pt>
                  <c:pt idx="4">
                    <c:v>11%</c:v>
                  </c:pt>
                </c15:dlblRangeCache>
              </c15:datalabelsRange>
            </c:ext>
            <c:ext xmlns:c16="http://schemas.microsoft.com/office/drawing/2014/chart" uri="{C3380CC4-5D6E-409C-BE32-E72D297353CC}">
              <c16:uniqueId val="{0000000B-94D1-406C-963E-31587AA3FDA2}"/>
            </c:ext>
          </c:extLst>
        </c:ser>
        <c:ser>
          <c:idx val="3"/>
          <c:order val="2"/>
          <c:tx>
            <c:strRef>
              <c:f>'[Chart in Microsoft PowerPoint]Analysis'!$E$365</c:f>
              <c:strCache>
                <c:ptCount val="1"/>
                <c:pt idx="0">
                  <c:v>E-Mobility</c:v>
                </c:pt>
              </c:strCache>
            </c:strRef>
          </c:tx>
          <c:spPr>
            <a:solidFill>
              <a:schemeClr val="accent1">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94D1-406C-963E-31587AA3FDA2}"/>
                </c:ext>
              </c:extLst>
            </c:dLbl>
            <c:dLbl>
              <c:idx val="1"/>
              <c:tx>
                <c:rich>
                  <a:bodyPr/>
                  <a:lstStyle/>
                  <a:p>
                    <a:fld id="{ED04E5D1-54D6-4DC0-B1AA-60ADB948A30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4D1-406C-963E-31587AA3FDA2}"/>
                </c:ext>
              </c:extLst>
            </c:dLbl>
            <c:dLbl>
              <c:idx val="2"/>
              <c:tx>
                <c:rich>
                  <a:bodyPr/>
                  <a:lstStyle/>
                  <a:p>
                    <a:fld id="{75CC3C5C-3E04-417C-90B5-3BFC4D84566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94D1-406C-963E-31587AA3FDA2}"/>
                </c:ext>
              </c:extLst>
            </c:dLbl>
            <c:dLbl>
              <c:idx val="3"/>
              <c:tx>
                <c:rich>
                  <a:bodyPr/>
                  <a:lstStyle/>
                  <a:p>
                    <a:fld id="{57A493F6-1747-41DF-ABE7-936798426C6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94D1-406C-963E-31587AA3FDA2}"/>
                </c:ext>
              </c:extLst>
            </c:dLbl>
            <c:dLbl>
              <c:idx val="4"/>
              <c:tx>
                <c:rich>
                  <a:bodyPr/>
                  <a:lstStyle/>
                  <a:p>
                    <a:fld id="{5A2F0545-485C-4828-83BC-0CE43CD0C72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94D1-406C-963E-31587AA3FD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 in Microsoft PowerPoint]Analysis'!$B$366:$B$371</c:f>
              <c:strCache>
                <c:ptCount val="5"/>
                <c:pt idx="0">
                  <c:v>Zambia</c:v>
                </c:pt>
                <c:pt idx="1">
                  <c:v>Uganda</c:v>
                </c:pt>
                <c:pt idx="2">
                  <c:v>Tanzania</c:v>
                </c:pt>
                <c:pt idx="3">
                  <c:v>Nigeria</c:v>
                </c:pt>
                <c:pt idx="4">
                  <c:v>Kenya</c:v>
                </c:pt>
              </c:strCache>
              <c:extLst/>
            </c:strRef>
          </c:cat>
          <c:val>
            <c:numRef>
              <c:f>'[Chart in Microsoft PowerPoint]Analysis'!$E$366:$E$371</c:f>
              <c:numCache>
                <c:formatCode>0</c:formatCode>
                <c:ptCount val="5"/>
                <c:pt idx="0">
                  <c:v>0</c:v>
                </c:pt>
                <c:pt idx="1">
                  <c:v>5</c:v>
                </c:pt>
                <c:pt idx="2">
                  <c:v>7</c:v>
                </c:pt>
                <c:pt idx="3">
                  <c:v>15</c:v>
                </c:pt>
                <c:pt idx="4">
                  <c:v>19</c:v>
                </c:pt>
              </c:numCache>
              <c:extLst/>
            </c:numRef>
          </c:val>
          <c:extLst>
            <c:ext xmlns:c15="http://schemas.microsoft.com/office/drawing/2012/chart" uri="{02D57815-91ED-43cb-92C2-25804820EDAC}">
              <c15:datalabelsRange>
                <c15:f>'[Chart in Microsoft PowerPoint]Analysis'!$U$366:$U$370</c15:f>
                <c15:dlblRangeCache>
                  <c:ptCount val="5"/>
                  <c:pt idx="0">
                    <c:v>0%</c:v>
                  </c:pt>
                  <c:pt idx="1">
                    <c:v>12%</c:v>
                  </c:pt>
                  <c:pt idx="2">
                    <c:v>16%</c:v>
                  </c:pt>
                  <c:pt idx="3">
                    <c:v>13%</c:v>
                  </c:pt>
                  <c:pt idx="4">
                    <c:v>17%</c:v>
                  </c:pt>
                </c15:dlblRangeCache>
              </c15:datalabelsRange>
            </c:ext>
            <c:ext xmlns:c16="http://schemas.microsoft.com/office/drawing/2014/chart" uri="{C3380CC4-5D6E-409C-BE32-E72D297353CC}">
              <c16:uniqueId val="{00000011-94D1-406C-963E-31587AA3FDA2}"/>
            </c:ext>
          </c:extLst>
        </c:ser>
        <c:ser>
          <c:idx val="4"/>
          <c:order val="3"/>
          <c:tx>
            <c:strRef>
              <c:f>'[Chart in Microsoft PowerPoint]Analysis'!$F$365</c:f>
              <c:strCache>
                <c:ptCount val="1"/>
                <c:pt idx="0">
                  <c:v>Solar Irrigation</c:v>
                </c:pt>
              </c:strCache>
            </c:strRef>
          </c:tx>
          <c:spPr>
            <a:solidFill>
              <a:srgbClr val="D76929"/>
            </a:solidFill>
            <a:ln>
              <a:noFill/>
            </a:ln>
            <a:effectLst/>
          </c:spPr>
          <c:invertIfNegative val="0"/>
          <c:dLbls>
            <c:dLbl>
              <c:idx val="0"/>
              <c:tx>
                <c:rich>
                  <a:bodyPr/>
                  <a:lstStyle/>
                  <a:p>
                    <a:fld id="{DE3352C0-F1CE-411B-8406-B8338E58816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94D1-406C-963E-31587AA3FDA2}"/>
                </c:ext>
              </c:extLst>
            </c:dLbl>
            <c:dLbl>
              <c:idx val="1"/>
              <c:tx>
                <c:rich>
                  <a:bodyPr/>
                  <a:lstStyle/>
                  <a:p>
                    <a:fld id="{7B55E2ED-2600-4EC5-8C76-EB63F3C987E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4D1-406C-963E-31587AA3FDA2}"/>
                </c:ext>
              </c:extLst>
            </c:dLbl>
            <c:dLbl>
              <c:idx val="2"/>
              <c:tx>
                <c:rich>
                  <a:bodyPr/>
                  <a:lstStyle/>
                  <a:p>
                    <a:fld id="{B1C7B7AD-26ED-459C-83D5-E9B5DCBC784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94D1-406C-963E-31587AA3FDA2}"/>
                </c:ext>
              </c:extLst>
            </c:dLbl>
            <c:dLbl>
              <c:idx val="3"/>
              <c:tx>
                <c:rich>
                  <a:bodyPr/>
                  <a:lstStyle/>
                  <a:p>
                    <a:fld id="{1CFF1D4C-2003-4CF1-ACC3-C8514A5841B6}"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94D1-406C-963E-31587AA3FDA2}"/>
                </c:ext>
              </c:extLst>
            </c:dLbl>
            <c:dLbl>
              <c:idx val="4"/>
              <c:tx>
                <c:rich>
                  <a:bodyPr/>
                  <a:lstStyle/>
                  <a:p>
                    <a:fld id="{5D5915E2-5E10-42A4-9481-4E89EFAEAFD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94D1-406C-963E-31587AA3FD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 in Microsoft PowerPoint]Analysis'!$B$366:$B$371</c:f>
              <c:strCache>
                <c:ptCount val="5"/>
                <c:pt idx="0">
                  <c:v>Zambia</c:v>
                </c:pt>
                <c:pt idx="1">
                  <c:v>Uganda</c:v>
                </c:pt>
                <c:pt idx="2">
                  <c:v>Tanzania</c:v>
                </c:pt>
                <c:pt idx="3">
                  <c:v>Nigeria</c:v>
                </c:pt>
                <c:pt idx="4">
                  <c:v>Kenya</c:v>
                </c:pt>
              </c:strCache>
              <c:extLst/>
            </c:strRef>
          </c:cat>
          <c:val>
            <c:numRef>
              <c:f>'[Chart in Microsoft PowerPoint]Analysis'!$F$366:$F$371</c:f>
              <c:numCache>
                <c:formatCode>0</c:formatCode>
                <c:ptCount val="5"/>
                <c:pt idx="0">
                  <c:v>3</c:v>
                </c:pt>
                <c:pt idx="1">
                  <c:v>7</c:v>
                </c:pt>
                <c:pt idx="2">
                  <c:v>9</c:v>
                </c:pt>
                <c:pt idx="3">
                  <c:v>9</c:v>
                </c:pt>
                <c:pt idx="4">
                  <c:v>18</c:v>
                </c:pt>
              </c:numCache>
              <c:extLst/>
            </c:numRef>
          </c:val>
          <c:extLst>
            <c:ext xmlns:c15="http://schemas.microsoft.com/office/drawing/2012/chart" uri="{02D57815-91ED-43cb-92C2-25804820EDAC}">
              <c15:datalabelsRange>
                <c15:f>'[Chart in Microsoft PowerPoint]Analysis'!$V$366:$V$370</c15:f>
                <c15:dlblRangeCache>
                  <c:ptCount val="5"/>
                  <c:pt idx="0">
                    <c:v>9%</c:v>
                  </c:pt>
                  <c:pt idx="1">
                    <c:v>17%</c:v>
                  </c:pt>
                  <c:pt idx="2">
                    <c:v>21%</c:v>
                  </c:pt>
                  <c:pt idx="3">
                    <c:v>8%</c:v>
                  </c:pt>
                  <c:pt idx="4">
                    <c:v>16%</c:v>
                  </c:pt>
                </c15:dlblRangeCache>
              </c15:datalabelsRange>
            </c:ext>
            <c:ext xmlns:c16="http://schemas.microsoft.com/office/drawing/2014/chart" uri="{C3380CC4-5D6E-409C-BE32-E72D297353CC}">
              <c16:uniqueId val="{00000017-94D1-406C-963E-31587AA3FDA2}"/>
            </c:ext>
          </c:extLst>
        </c:ser>
        <c:ser>
          <c:idx val="5"/>
          <c:order val="4"/>
          <c:tx>
            <c:strRef>
              <c:f>'[Chart in Microsoft PowerPoint]Analysis'!$G$365</c:f>
              <c:strCache>
                <c:ptCount val="1"/>
                <c:pt idx="0">
                  <c:v>Energy for SMEs / Businesses</c:v>
                </c:pt>
              </c:strCache>
            </c:strRef>
          </c:tx>
          <c:spPr>
            <a:solidFill>
              <a:srgbClr val="F1EBE8"/>
            </a:solidFill>
            <a:ln>
              <a:noFill/>
            </a:ln>
            <a:effectLst/>
          </c:spPr>
          <c:invertIfNegative val="0"/>
          <c:dLbls>
            <c:dLbl>
              <c:idx val="0"/>
              <c:tx>
                <c:rich>
                  <a:bodyPr/>
                  <a:lstStyle/>
                  <a:p>
                    <a:fld id="{07A1AA05-DCFC-4FA8-8AAF-B635C7700E2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94D1-406C-963E-31587AA3FDA2}"/>
                </c:ext>
              </c:extLst>
            </c:dLbl>
            <c:dLbl>
              <c:idx val="1"/>
              <c:tx>
                <c:rich>
                  <a:bodyPr/>
                  <a:lstStyle/>
                  <a:p>
                    <a:fld id="{8E567ACB-006F-4056-BFC0-2B0100DA85C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94D1-406C-963E-31587AA3FDA2}"/>
                </c:ext>
              </c:extLst>
            </c:dLbl>
            <c:dLbl>
              <c:idx val="2"/>
              <c:tx>
                <c:rich>
                  <a:bodyPr/>
                  <a:lstStyle/>
                  <a:p>
                    <a:fld id="{5FB3B063-C15A-435C-ACEE-4EC0D412A2EF}"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94D1-406C-963E-31587AA3FDA2}"/>
                </c:ext>
              </c:extLst>
            </c:dLbl>
            <c:dLbl>
              <c:idx val="3"/>
              <c:tx>
                <c:rich>
                  <a:bodyPr/>
                  <a:lstStyle/>
                  <a:p>
                    <a:fld id="{A85F5B36-A577-4A15-B276-58B273B38F4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94D1-406C-963E-31587AA3FDA2}"/>
                </c:ext>
              </c:extLst>
            </c:dLbl>
            <c:dLbl>
              <c:idx val="4"/>
              <c:tx>
                <c:rich>
                  <a:bodyPr/>
                  <a:lstStyle/>
                  <a:p>
                    <a:fld id="{44CC8803-4DD9-4429-9E5B-362ADC880A3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94D1-406C-963E-31587AA3FD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 in Microsoft PowerPoint]Analysis'!$B$366:$B$371</c:f>
              <c:strCache>
                <c:ptCount val="5"/>
                <c:pt idx="0">
                  <c:v>Zambia</c:v>
                </c:pt>
                <c:pt idx="1">
                  <c:v>Uganda</c:v>
                </c:pt>
                <c:pt idx="2">
                  <c:v>Tanzania</c:v>
                </c:pt>
                <c:pt idx="3">
                  <c:v>Nigeria</c:v>
                </c:pt>
                <c:pt idx="4">
                  <c:v>Kenya</c:v>
                </c:pt>
              </c:strCache>
              <c:extLst/>
            </c:strRef>
          </c:cat>
          <c:val>
            <c:numRef>
              <c:f>'[Chart in Microsoft PowerPoint]Analysis'!$G$366:$G$371</c:f>
              <c:numCache>
                <c:formatCode>0</c:formatCode>
                <c:ptCount val="5"/>
                <c:pt idx="0">
                  <c:v>12</c:v>
                </c:pt>
                <c:pt idx="1">
                  <c:v>5</c:v>
                </c:pt>
                <c:pt idx="2">
                  <c:v>4</c:v>
                </c:pt>
                <c:pt idx="3">
                  <c:v>17</c:v>
                </c:pt>
                <c:pt idx="4">
                  <c:v>10</c:v>
                </c:pt>
              </c:numCache>
              <c:extLst/>
            </c:numRef>
          </c:val>
          <c:extLst>
            <c:ext xmlns:c15="http://schemas.microsoft.com/office/drawing/2012/chart" uri="{02D57815-91ED-43cb-92C2-25804820EDAC}">
              <c15:datalabelsRange>
                <c15:f>'[Chart in Microsoft PowerPoint]Analysis'!$W$366:$W$370</c15:f>
                <c15:dlblRangeCache>
                  <c:ptCount val="5"/>
                  <c:pt idx="0">
                    <c:v>38%</c:v>
                  </c:pt>
                  <c:pt idx="1">
                    <c:v>12%</c:v>
                  </c:pt>
                  <c:pt idx="2">
                    <c:v>9%</c:v>
                  </c:pt>
                  <c:pt idx="3">
                    <c:v>15%</c:v>
                  </c:pt>
                  <c:pt idx="4">
                    <c:v>9%</c:v>
                  </c:pt>
                </c15:dlblRangeCache>
              </c15:datalabelsRange>
            </c:ext>
            <c:ext xmlns:c16="http://schemas.microsoft.com/office/drawing/2014/chart" uri="{C3380CC4-5D6E-409C-BE32-E72D297353CC}">
              <c16:uniqueId val="{0000001D-94D1-406C-963E-31587AA3FDA2}"/>
            </c:ext>
          </c:extLst>
        </c:ser>
        <c:ser>
          <c:idx val="6"/>
          <c:order val="5"/>
          <c:tx>
            <c:strRef>
              <c:f>'[Chart in Microsoft PowerPoint]Analysis'!$H$365</c:f>
              <c:strCache>
                <c:ptCount val="1"/>
                <c:pt idx="0">
                  <c:v>Agro Processing</c:v>
                </c:pt>
              </c:strCache>
            </c:strRef>
          </c:tx>
          <c:spPr>
            <a:solidFill>
              <a:srgbClr val="4D3C2D"/>
            </a:solidFill>
            <a:ln>
              <a:noFill/>
            </a:ln>
            <a:effectLst/>
          </c:spPr>
          <c:invertIfNegative val="0"/>
          <c:dLbls>
            <c:dLbl>
              <c:idx val="0"/>
              <c:tx>
                <c:rich>
                  <a:bodyPr/>
                  <a:lstStyle/>
                  <a:p>
                    <a:fld id="{5973738D-CCA0-402D-B8C5-1D4DA1B7BD6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94D1-406C-963E-31587AA3FDA2}"/>
                </c:ext>
              </c:extLst>
            </c:dLbl>
            <c:dLbl>
              <c:idx val="1"/>
              <c:tx>
                <c:rich>
                  <a:bodyPr/>
                  <a:lstStyle/>
                  <a:p>
                    <a:fld id="{E724C8C7-20F1-4BA8-99AF-D28FC6E9A16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94D1-406C-963E-31587AA3FDA2}"/>
                </c:ext>
              </c:extLst>
            </c:dLbl>
            <c:dLbl>
              <c:idx val="2"/>
              <c:tx>
                <c:rich>
                  <a:bodyPr/>
                  <a:lstStyle/>
                  <a:p>
                    <a:fld id="{E16978C0-93FE-4F8B-A142-7B1EDF2A28D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94D1-406C-963E-31587AA3FDA2}"/>
                </c:ext>
              </c:extLst>
            </c:dLbl>
            <c:dLbl>
              <c:idx val="3"/>
              <c:tx>
                <c:rich>
                  <a:bodyPr/>
                  <a:lstStyle/>
                  <a:p>
                    <a:fld id="{F5BF2E5B-0964-494B-99E4-2D5E1B377CD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94D1-406C-963E-31587AA3FDA2}"/>
                </c:ext>
              </c:extLst>
            </c:dLbl>
            <c:dLbl>
              <c:idx val="4"/>
              <c:tx>
                <c:rich>
                  <a:bodyPr/>
                  <a:lstStyle/>
                  <a:p>
                    <a:fld id="{1D108CAB-F4AB-432C-9CA6-95937FA4FD6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94D1-406C-963E-31587AA3FD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 in Microsoft PowerPoint]Analysis'!$B$366:$B$371</c:f>
              <c:strCache>
                <c:ptCount val="5"/>
                <c:pt idx="0">
                  <c:v>Zambia</c:v>
                </c:pt>
                <c:pt idx="1">
                  <c:v>Uganda</c:v>
                </c:pt>
                <c:pt idx="2">
                  <c:v>Tanzania</c:v>
                </c:pt>
                <c:pt idx="3">
                  <c:v>Nigeria</c:v>
                </c:pt>
                <c:pt idx="4">
                  <c:v>Kenya</c:v>
                </c:pt>
              </c:strCache>
              <c:extLst/>
            </c:strRef>
          </c:cat>
          <c:val>
            <c:numRef>
              <c:f>'[Chart in Microsoft PowerPoint]Analysis'!$H$366:$H$371</c:f>
              <c:numCache>
                <c:formatCode>0</c:formatCode>
                <c:ptCount val="5"/>
                <c:pt idx="0">
                  <c:v>11</c:v>
                </c:pt>
                <c:pt idx="1">
                  <c:v>5</c:v>
                </c:pt>
                <c:pt idx="2">
                  <c:v>12</c:v>
                </c:pt>
                <c:pt idx="3">
                  <c:v>25</c:v>
                </c:pt>
                <c:pt idx="4">
                  <c:v>19</c:v>
                </c:pt>
              </c:numCache>
              <c:extLst/>
            </c:numRef>
          </c:val>
          <c:extLst>
            <c:ext xmlns:c15="http://schemas.microsoft.com/office/drawing/2012/chart" uri="{02D57815-91ED-43cb-92C2-25804820EDAC}">
              <c15:datalabelsRange>
                <c15:f>'[Chart in Microsoft PowerPoint]Analysis'!$X$366:$X$370</c15:f>
                <c15:dlblRangeCache>
                  <c:ptCount val="5"/>
                  <c:pt idx="0">
                    <c:v>34%</c:v>
                  </c:pt>
                  <c:pt idx="1">
                    <c:v>12%</c:v>
                  </c:pt>
                  <c:pt idx="2">
                    <c:v>28%</c:v>
                  </c:pt>
                  <c:pt idx="3">
                    <c:v>22%</c:v>
                  </c:pt>
                  <c:pt idx="4">
                    <c:v>17%</c:v>
                  </c:pt>
                </c15:dlblRangeCache>
              </c15:datalabelsRange>
            </c:ext>
            <c:ext xmlns:c16="http://schemas.microsoft.com/office/drawing/2014/chart" uri="{C3380CC4-5D6E-409C-BE32-E72D297353CC}">
              <c16:uniqueId val="{00000023-94D1-406C-963E-31587AA3FDA2}"/>
            </c:ext>
          </c:extLst>
        </c:ser>
        <c:ser>
          <c:idx val="15"/>
          <c:order val="15"/>
          <c:tx>
            <c:strRef>
              <c:f>'[Chart in Microsoft PowerPoint]Analysis'!$R$365</c:f>
              <c:strCache>
                <c:ptCount val="1"/>
                <c:pt idx="0">
                  <c:v>Other sectors</c:v>
                </c:pt>
              </c:strCache>
            </c:strRef>
          </c:tx>
          <c:spPr>
            <a:solidFill>
              <a:schemeClr val="tx2">
                <a:lumMod val="50000"/>
                <a:lumOff val="50000"/>
              </a:schemeClr>
            </a:solidFill>
            <a:ln>
              <a:noFill/>
            </a:ln>
            <a:effectLst/>
          </c:spPr>
          <c:invertIfNegative val="0"/>
          <c:dLbls>
            <c:dLbl>
              <c:idx val="0"/>
              <c:tx>
                <c:rich>
                  <a:bodyPr/>
                  <a:lstStyle/>
                  <a:p>
                    <a:fld id="{D6DA7000-A118-47C5-AA43-F516DF7F1C2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94D1-406C-963E-31587AA3FDA2}"/>
                </c:ext>
              </c:extLst>
            </c:dLbl>
            <c:dLbl>
              <c:idx val="1"/>
              <c:tx>
                <c:rich>
                  <a:bodyPr/>
                  <a:lstStyle/>
                  <a:p>
                    <a:fld id="{A17DA7C3-0AB3-483D-8FA7-0B3AC0EE40A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94D1-406C-963E-31587AA3FDA2}"/>
                </c:ext>
              </c:extLst>
            </c:dLbl>
            <c:dLbl>
              <c:idx val="2"/>
              <c:tx>
                <c:rich>
                  <a:bodyPr/>
                  <a:lstStyle/>
                  <a:p>
                    <a:fld id="{69F0354D-ABCA-44D0-B6AC-6425344446C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94D1-406C-963E-31587AA3FDA2}"/>
                </c:ext>
              </c:extLst>
            </c:dLbl>
            <c:dLbl>
              <c:idx val="3"/>
              <c:tx>
                <c:rich>
                  <a:bodyPr/>
                  <a:lstStyle/>
                  <a:p>
                    <a:fld id="{8921DEA8-663D-4DC8-9F55-5CF1A32EE3B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94D1-406C-963E-31587AA3FDA2}"/>
                </c:ext>
              </c:extLst>
            </c:dLbl>
            <c:dLbl>
              <c:idx val="4"/>
              <c:tx>
                <c:rich>
                  <a:bodyPr/>
                  <a:lstStyle/>
                  <a:p>
                    <a:fld id="{4980BA5B-B7DE-428B-B802-56913FCF392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94D1-406C-963E-31587AA3FD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 in Microsoft PowerPoint]Analysis'!$B$366:$B$371</c:f>
              <c:strCache>
                <c:ptCount val="5"/>
                <c:pt idx="0">
                  <c:v>Zambia</c:v>
                </c:pt>
                <c:pt idx="1">
                  <c:v>Uganda</c:v>
                </c:pt>
                <c:pt idx="2">
                  <c:v>Tanzania</c:v>
                </c:pt>
                <c:pt idx="3">
                  <c:v>Nigeria</c:v>
                </c:pt>
                <c:pt idx="4">
                  <c:v>Kenya</c:v>
                </c:pt>
              </c:strCache>
              <c:extLst/>
            </c:strRef>
          </c:cat>
          <c:val>
            <c:numRef>
              <c:f>'[Chart in Microsoft PowerPoint]Analysis'!$R$366:$R$371</c:f>
              <c:numCache>
                <c:formatCode>0</c:formatCode>
                <c:ptCount val="5"/>
                <c:pt idx="0">
                  <c:v>4</c:v>
                </c:pt>
                <c:pt idx="1">
                  <c:v>10</c:v>
                </c:pt>
                <c:pt idx="2">
                  <c:v>3</c:v>
                </c:pt>
                <c:pt idx="3">
                  <c:v>33</c:v>
                </c:pt>
                <c:pt idx="4">
                  <c:v>30</c:v>
                </c:pt>
              </c:numCache>
              <c:extLst/>
            </c:numRef>
          </c:val>
          <c:extLst>
            <c:ext xmlns:c15="http://schemas.microsoft.com/office/drawing/2012/chart" uri="{02D57815-91ED-43cb-92C2-25804820EDAC}">
              <c15:datalabelsRange>
                <c15:f>'[Chart in Microsoft PowerPoint]Analysis'!$Y$366:$Y$370</c15:f>
                <c15:dlblRangeCache>
                  <c:ptCount val="5"/>
                  <c:pt idx="0">
                    <c:v>13%</c:v>
                  </c:pt>
                  <c:pt idx="1">
                    <c:v>24%</c:v>
                  </c:pt>
                  <c:pt idx="2">
                    <c:v>7%</c:v>
                  </c:pt>
                  <c:pt idx="3">
                    <c:v>29%</c:v>
                  </c:pt>
                  <c:pt idx="4">
                    <c:v>26%</c:v>
                  </c:pt>
                </c15:dlblRangeCache>
              </c15:datalabelsRange>
            </c:ext>
            <c:ext xmlns:c16="http://schemas.microsoft.com/office/drawing/2014/chart" uri="{C3380CC4-5D6E-409C-BE32-E72D297353CC}">
              <c16:uniqueId val="{00000029-94D1-406C-963E-31587AA3FDA2}"/>
            </c:ext>
          </c:extLst>
        </c:ser>
        <c:dLbls>
          <c:dLblPos val="ctr"/>
          <c:showLegendKey val="0"/>
          <c:showVal val="1"/>
          <c:showCatName val="0"/>
          <c:showSerName val="0"/>
          <c:showPercent val="0"/>
          <c:showBubbleSize val="0"/>
        </c:dLbls>
        <c:gapWidth val="20"/>
        <c:overlap val="100"/>
        <c:axId val="1231699679"/>
        <c:axId val="1231703039"/>
        <c:extLst>
          <c:ext xmlns:c15="http://schemas.microsoft.com/office/drawing/2012/chart" uri="{02D57815-91ED-43cb-92C2-25804820EDAC}">
            <c15:filteredBarSeries>
              <c15:ser>
                <c:idx val="7"/>
                <c:order val="6"/>
                <c:tx>
                  <c:strRef>
                    <c:extLst>
                      <c:ext uri="{02D57815-91ED-43cb-92C2-25804820EDAC}">
                        <c15:formulaRef>
                          <c15:sqref>'[Chart in Microsoft PowerPoint]Analysis'!$I$365</c15:sqref>
                        </c15:formulaRef>
                      </c:ext>
                    </c:extLst>
                    <c:strCache>
                      <c:ptCount val="1"/>
                      <c:pt idx="0">
                        <c:v>Energy Storage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c:ext uri="{02D57815-91ED-43cb-92C2-25804820EDAC}">
                        <c15:formulaRef>
                          <c15:sqref>'[Chart in Microsoft PowerPoint]Analysis'!$I$366:$I$371</c15:sqref>
                        </c15:formulaRef>
                      </c:ext>
                    </c:extLst>
                    <c:numCache>
                      <c:formatCode>0</c:formatCode>
                      <c:ptCount val="5"/>
                      <c:pt idx="0">
                        <c:v>1</c:v>
                      </c:pt>
                      <c:pt idx="1">
                        <c:v>2</c:v>
                      </c:pt>
                      <c:pt idx="2">
                        <c:v>0</c:v>
                      </c:pt>
                      <c:pt idx="3">
                        <c:v>3</c:v>
                      </c:pt>
                      <c:pt idx="4">
                        <c:v>5</c:v>
                      </c:pt>
                    </c:numCache>
                  </c:numRef>
                </c:val>
                <c:extLst>
                  <c:ext xmlns:c16="http://schemas.microsoft.com/office/drawing/2014/chart" uri="{C3380CC4-5D6E-409C-BE32-E72D297353CC}">
                    <c16:uniqueId val="{0000002A-94D1-406C-963E-31587AA3FDA2}"/>
                  </c:ext>
                </c:extLst>
              </c15:ser>
            </c15:filteredBarSeries>
            <c15:filteredBarSeries>
              <c15:ser>
                <c:idx val="8"/>
                <c:order val="7"/>
                <c:tx>
                  <c:strRef>
                    <c:extLst xmlns:c15="http://schemas.microsoft.com/office/drawing/2012/chart">
                      <c:ext xmlns:c15="http://schemas.microsoft.com/office/drawing/2012/chart" uri="{02D57815-91ED-43cb-92C2-25804820EDAC}">
                        <c15:formulaRef>
                          <c15:sqref>'[Chart in Microsoft PowerPoint]Analysis'!$J$365</c15:sqref>
                        </c15:formulaRef>
                      </c:ext>
                    </c:extLst>
                    <c:strCache>
                      <c:ptCount val="1"/>
                      <c:pt idx="0">
                        <c:v>Education</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PowerPoint]Analysis'!$J$366:$J$371</c15:sqref>
                        </c15:formulaRef>
                      </c:ext>
                    </c:extLst>
                    <c:numCache>
                      <c:formatCode>0</c:formatCode>
                      <c:ptCount val="5"/>
                      <c:pt idx="0">
                        <c:v>1</c:v>
                      </c:pt>
                      <c:pt idx="1">
                        <c:v>2</c:v>
                      </c:pt>
                      <c:pt idx="2">
                        <c:v>0</c:v>
                      </c:pt>
                      <c:pt idx="3">
                        <c:v>3</c:v>
                      </c:pt>
                      <c:pt idx="4">
                        <c:v>0</c:v>
                      </c:pt>
                    </c:numCache>
                  </c:numRef>
                </c:val>
                <c:extLst xmlns:c15="http://schemas.microsoft.com/office/drawing/2012/chart">
                  <c:ext xmlns:c16="http://schemas.microsoft.com/office/drawing/2014/chart" uri="{C3380CC4-5D6E-409C-BE32-E72D297353CC}">
                    <c16:uniqueId val="{0000002B-94D1-406C-963E-31587AA3FDA2}"/>
                  </c:ext>
                </c:extLst>
              </c15:ser>
            </c15:filteredBarSeries>
            <c15:filteredBarSeries>
              <c15:ser>
                <c:idx val="9"/>
                <c:order val="8"/>
                <c:tx>
                  <c:strRef>
                    <c:extLst xmlns:c15="http://schemas.microsoft.com/office/drawing/2012/chart">
                      <c:ext xmlns:c15="http://schemas.microsoft.com/office/drawing/2012/chart" uri="{02D57815-91ED-43cb-92C2-25804820EDAC}">
                        <c15:formulaRef>
                          <c15:sqref>'[Chart in Microsoft PowerPoint]Analysis'!$K$365</c15:sqref>
                        </c15:formulaRef>
                      </c:ext>
                    </c:extLst>
                    <c:strCache>
                      <c:ptCount val="1"/>
                      <c:pt idx="0">
                        <c:v>ICT</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PowerPoint]Analysis'!$K$366:$K$371</c15:sqref>
                        </c15:formulaRef>
                      </c:ext>
                    </c:extLst>
                    <c:numCache>
                      <c:formatCode>0</c:formatCode>
                      <c:ptCount val="5"/>
                      <c:pt idx="0">
                        <c:v>0</c:v>
                      </c:pt>
                      <c:pt idx="1">
                        <c:v>1</c:v>
                      </c:pt>
                      <c:pt idx="2">
                        <c:v>0</c:v>
                      </c:pt>
                      <c:pt idx="3">
                        <c:v>0</c:v>
                      </c:pt>
                      <c:pt idx="4">
                        <c:v>3</c:v>
                      </c:pt>
                    </c:numCache>
                  </c:numRef>
                </c:val>
                <c:extLst xmlns:c15="http://schemas.microsoft.com/office/drawing/2012/chart">
                  <c:ext xmlns:c16="http://schemas.microsoft.com/office/drawing/2014/chart" uri="{C3380CC4-5D6E-409C-BE32-E72D297353CC}">
                    <c16:uniqueId val="{0000002C-94D1-406C-963E-31587AA3FDA2}"/>
                  </c:ext>
                </c:extLst>
              </c15:ser>
            </c15:filteredBarSeries>
            <c15:filteredBarSeries>
              <c15:ser>
                <c:idx val="10"/>
                <c:order val="9"/>
                <c:tx>
                  <c:strRef>
                    <c:extLst xmlns:c15="http://schemas.microsoft.com/office/drawing/2012/chart">
                      <c:ext xmlns:c15="http://schemas.microsoft.com/office/drawing/2012/chart" uri="{02D57815-91ED-43cb-92C2-25804820EDAC}">
                        <c15:formulaRef>
                          <c15:sqref>'[Chart in Microsoft PowerPoint]Analysis'!$L$365</c15:sqref>
                        </c15:formulaRef>
                      </c:ext>
                    </c:extLst>
                    <c:strCache>
                      <c:ptCount val="1"/>
                      <c:pt idx="0">
                        <c:v>Healthcare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PowerPoint]Analysis'!$L$366:$L$371</c15:sqref>
                        </c15:formulaRef>
                      </c:ext>
                    </c:extLst>
                    <c:numCache>
                      <c:formatCode>0</c:formatCode>
                      <c:ptCount val="5"/>
                      <c:pt idx="0">
                        <c:v>0</c:v>
                      </c:pt>
                      <c:pt idx="1">
                        <c:v>1</c:v>
                      </c:pt>
                      <c:pt idx="2">
                        <c:v>1</c:v>
                      </c:pt>
                      <c:pt idx="3">
                        <c:v>5</c:v>
                      </c:pt>
                      <c:pt idx="4">
                        <c:v>5</c:v>
                      </c:pt>
                    </c:numCache>
                  </c:numRef>
                </c:val>
                <c:extLst xmlns:c15="http://schemas.microsoft.com/office/drawing/2012/chart">
                  <c:ext xmlns:c16="http://schemas.microsoft.com/office/drawing/2014/chart" uri="{C3380CC4-5D6E-409C-BE32-E72D297353CC}">
                    <c16:uniqueId val="{0000002D-94D1-406C-963E-31587AA3FDA2}"/>
                  </c:ext>
                </c:extLst>
              </c15:ser>
            </c15:filteredBarSeries>
            <c15:filteredBarSeries>
              <c15:ser>
                <c:idx val="11"/>
                <c:order val="10"/>
                <c:tx>
                  <c:strRef>
                    <c:extLst xmlns:c15="http://schemas.microsoft.com/office/drawing/2012/chart">
                      <c:ext xmlns:c15="http://schemas.microsoft.com/office/drawing/2012/chart" uri="{02D57815-91ED-43cb-92C2-25804820EDAC}">
                        <c15:formulaRef>
                          <c15:sqref>'[Chart in Microsoft PowerPoint]Analysis'!$M$365</c15:sqref>
                        </c15:formulaRef>
                      </c:ext>
                    </c:extLst>
                    <c:strCache>
                      <c:ptCount val="1"/>
                      <c:pt idx="0">
                        <c:v>Other PURE applications</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PowerPoint]Analysis'!$M$366:$M$371</c15:sqref>
                        </c15:formulaRef>
                      </c:ext>
                    </c:extLst>
                    <c:numCache>
                      <c:formatCode>0</c:formatCode>
                      <c:ptCount val="5"/>
                      <c:pt idx="0">
                        <c:v>0</c:v>
                      </c:pt>
                      <c:pt idx="1">
                        <c:v>3</c:v>
                      </c:pt>
                      <c:pt idx="2">
                        <c:v>2</c:v>
                      </c:pt>
                      <c:pt idx="3">
                        <c:v>12</c:v>
                      </c:pt>
                      <c:pt idx="4">
                        <c:v>12</c:v>
                      </c:pt>
                    </c:numCache>
                  </c:numRef>
                </c:val>
                <c:extLst xmlns:c15="http://schemas.microsoft.com/office/drawing/2012/chart">
                  <c:ext xmlns:c16="http://schemas.microsoft.com/office/drawing/2014/chart" uri="{C3380CC4-5D6E-409C-BE32-E72D297353CC}">
                    <c16:uniqueId val="{0000002E-94D1-406C-963E-31587AA3FDA2}"/>
                  </c:ext>
                </c:extLst>
              </c15:ser>
            </c15:filteredBarSeries>
            <c15:filteredBarSeries>
              <c15:ser>
                <c:idx val="12"/>
                <c:order val="11"/>
                <c:tx>
                  <c:strRef>
                    <c:extLst xmlns:c15="http://schemas.microsoft.com/office/drawing/2012/chart">
                      <c:ext xmlns:c15="http://schemas.microsoft.com/office/drawing/2012/chart" uri="{02D57815-91ED-43cb-92C2-25804820EDAC}">
                        <c15:formulaRef>
                          <c15:sqref>'[Chart in Microsoft PowerPoint]Analysis'!$N$365</c15:sqref>
                        </c15:formulaRef>
                      </c:ext>
                    </c:extLst>
                    <c:strCache>
                      <c:ptCount val="1"/>
                      <c:pt idx="0">
                        <c:v>SaaS/ Other Software/ E-commerce</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PowerPoint]Analysis'!$N$366:$N$371</c15:sqref>
                        </c15:formulaRef>
                      </c:ext>
                    </c:extLst>
                    <c:numCache>
                      <c:formatCode>0</c:formatCode>
                      <c:ptCount val="5"/>
                      <c:pt idx="0">
                        <c:v>1</c:v>
                      </c:pt>
                      <c:pt idx="1">
                        <c:v>0</c:v>
                      </c:pt>
                      <c:pt idx="2">
                        <c:v>0</c:v>
                      </c:pt>
                      <c:pt idx="3">
                        <c:v>5</c:v>
                      </c:pt>
                      <c:pt idx="4">
                        <c:v>0</c:v>
                      </c:pt>
                    </c:numCache>
                  </c:numRef>
                </c:val>
                <c:extLst xmlns:c15="http://schemas.microsoft.com/office/drawing/2012/chart">
                  <c:ext xmlns:c16="http://schemas.microsoft.com/office/drawing/2014/chart" uri="{C3380CC4-5D6E-409C-BE32-E72D297353CC}">
                    <c16:uniqueId val="{0000002F-94D1-406C-963E-31587AA3FDA2}"/>
                  </c:ext>
                </c:extLst>
              </c15:ser>
            </c15:filteredBarSeries>
            <c15:filteredBarSeries>
              <c15:ser>
                <c:idx val="13"/>
                <c:order val="12"/>
                <c:tx>
                  <c:strRef>
                    <c:extLst xmlns:c15="http://schemas.microsoft.com/office/drawing/2012/chart">
                      <c:ext xmlns:c15="http://schemas.microsoft.com/office/drawing/2012/chart" uri="{02D57815-91ED-43cb-92C2-25804820EDAC}">
                        <c15:formulaRef>
                          <c15:sqref>'[Chart in Microsoft PowerPoint]Analysis'!$O$365</c15:sqref>
                        </c15:formulaRef>
                      </c:ext>
                    </c:extLst>
                    <c:strCache>
                      <c:ptCount val="1"/>
                      <c:pt idx="0">
                        <c:v>Financial Services</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PowerPoint]Analysis'!$O$366:$O$371</c15:sqref>
                        </c15:formulaRef>
                      </c:ext>
                    </c:extLst>
                    <c:numCache>
                      <c:formatCode>0</c:formatCode>
                      <c:ptCount val="5"/>
                      <c:pt idx="0">
                        <c:v>1</c:v>
                      </c:pt>
                      <c:pt idx="1">
                        <c:v>1</c:v>
                      </c:pt>
                      <c:pt idx="2">
                        <c:v>0</c:v>
                      </c:pt>
                      <c:pt idx="3">
                        <c:v>2</c:v>
                      </c:pt>
                      <c:pt idx="4">
                        <c:v>3</c:v>
                      </c:pt>
                    </c:numCache>
                  </c:numRef>
                </c:val>
                <c:extLst xmlns:c15="http://schemas.microsoft.com/office/drawing/2012/chart">
                  <c:ext xmlns:c16="http://schemas.microsoft.com/office/drawing/2014/chart" uri="{C3380CC4-5D6E-409C-BE32-E72D297353CC}">
                    <c16:uniqueId val="{00000030-94D1-406C-963E-31587AA3FDA2}"/>
                  </c:ext>
                </c:extLst>
              </c15:ser>
            </c15:filteredBarSeries>
            <c15:filteredBarSeries>
              <c15:ser>
                <c:idx val="14"/>
                <c:order val="13"/>
                <c:tx>
                  <c:strRef>
                    <c:extLst xmlns:c15="http://schemas.microsoft.com/office/drawing/2012/chart">
                      <c:ext xmlns:c15="http://schemas.microsoft.com/office/drawing/2012/chart" uri="{02D57815-91ED-43cb-92C2-25804820EDAC}">
                        <c15:formulaRef>
                          <c15:sqref>'[Chart in Microsoft PowerPoint]Analysis'!$P$365</c15:sqref>
                        </c15:formulaRef>
                      </c:ext>
                    </c:extLst>
                    <c:strCache>
                      <c:ptCount val="1"/>
                      <c:pt idx="0">
                        <c:v>E-Waste Recycling</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PowerPoint]Analysis'!$P$366:$P$371</c15:sqref>
                        </c15:formulaRef>
                      </c:ext>
                    </c:extLst>
                    <c:numCache>
                      <c:formatCode>0</c:formatCode>
                      <c:ptCount val="5"/>
                      <c:pt idx="0">
                        <c:v>0</c:v>
                      </c:pt>
                      <c:pt idx="1">
                        <c:v>0</c:v>
                      </c:pt>
                      <c:pt idx="2">
                        <c:v>0</c:v>
                      </c:pt>
                      <c:pt idx="3">
                        <c:v>2</c:v>
                      </c:pt>
                      <c:pt idx="4">
                        <c:v>2</c:v>
                      </c:pt>
                    </c:numCache>
                  </c:numRef>
                </c:val>
                <c:extLst xmlns:c15="http://schemas.microsoft.com/office/drawing/2012/chart">
                  <c:ext xmlns:c16="http://schemas.microsoft.com/office/drawing/2014/chart" uri="{C3380CC4-5D6E-409C-BE32-E72D297353CC}">
                    <c16:uniqueId val="{00000031-94D1-406C-963E-31587AA3FDA2}"/>
                  </c:ext>
                </c:extLst>
              </c15:ser>
            </c15:filteredBarSeries>
            <c15:filteredBarSeries>
              <c15:ser>
                <c:idx val="0"/>
                <c:order val="14"/>
                <c:tx>
                  <c:strRef>
                    <c:extLst xmlns:c15="http://schemas.microsoft.com/office/drawing/2012/chart">
                      <c:ext xmlns:c15="http://schemas.microsoft.com/office/drawing/2012/chart" uri="{02D57815-91ED-43cb-92C2-25804820EDAC}">
                        <c15:formulaRef>
                          <c15:sqref>'[Chart in Microsoft PowerPoint]Analysis'!$Q$365</c15:sqref>
                        </c15:formulaRef>
                      </c:ext>
                    </c:extLst>
                    <c:strCache>
                      <c:ptCount val="1"/>
                      <c:pt idx="0">
                        <c:v>Research &amp; Developement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'[Chart in Microsoft PowerPoint]Analysis'!$B$366:$B$371</c15:sqref>
                        </c15:formulaRef>
                      </c:ext>
                    </c:extLst>
                    <c:strCache>
                      <c:ptCount val="5"/>
                      <c:pt idx="0">
                        <c:v>Zambia</c:v>
                      </c:pt>
                      <c:pt idx="1">
                        <c:v>Uganda</c:v>
                      </c:pt>
                      <c:pt idx="2">
                        <c:v>Tanzania</c:v>
                      </c:pt>
                      <c:pt idx="3">
                        <c:v>Nigeria</c:v>
                      </c:pt>
                      <c:pt idx="4">
                        <c:v>Kenya</c:v>
                      </c:pt>
                    </c:strCache>
                  </c:strRef>
                </c:cat>
                <c:val>
                  <c:numRef>
                    <c:extLst xmlns:c15="http://schemas.microsoft.com/office/drawing/2012/chart">
                      <c:ext xmlns:c15="http://schemas.microsoft.com/office/drawing/2012/chart" uri="{02D57815-91ED-43cb-92C2-25804820EDAC}">
                        <c15:formulaRef>
                          <c15:sqref>'[Chart in Microsoft PowerPoint]Analysis'!$Q$366:$Q$371</c15:sqref>
                        </c15:formulaRef>
                      </c:ext>
                    </c:extLst>
                    <c:numCache>
                      <c:formatCode>0</c:formatCode>
                      <c:ptCount val="5"/>
                      <c:pt idx="0">
                        <c:v>0</c:v>
                      </c:pt>
                      <c:pt idx="1">
                        <c:v>0</c:v>
                      </c:pt>
                      <c:pt idx="2">
                        <c:v>0</c:v>
                      </c:pt>
                      <c:pt idx="3">
                        <c:v>1</c:v>
                      </c:pt>
                      <c:pt idx="4">
                        <c:v>0</c:v>
                      </c:pt>
                    </c:numCache>
                  </c:numRef>
                </c:val>
                <c:extLst xmlns:c15="http://schemas.microsoft.com/office/drawing/2012/chart">
                  <c:ext xmlns:c16="http://schemas.microsoft.com/office/drawing/2014/chart" uri="{C3380CC4-5D6E-409C-BE32-E72D297353CC}">
                    <c16:uniqueId val="{00000032-94D1-406C-963E-31587AA3FDA2}"/>
                  </c:ext>
                </c:extLst>
              </c15:ser>
            </c15:filteredBarSeries>
          </c:ext>
        </c:extLst>
      </c:barChart>
      <c:catAx>
        <c:axId val="12316996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1703039"/>
        <c:crosses val="autoZero"/>
        <c:auto val="1"/>
        <c:lblAlgn val="ctr"/>
        <c:lblOffset val="100"/>
        <c:noMultiLvlLbl val="0"/>
      </c:catAx>
      <c:valAx>
        <c:axId val="1231703039"/>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3169967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i="0" u="none" strike="noStrike" baseline="0" dirty="0">
                <a:solidFill>
                  <a:schemeClr val="tx1"/>
                </a:solidFill>
                <a:latin typeface="+mn-lt"/>
              </a:rPr>
              <a:t># of eligible applicants grew a record 154% in 2025</a:t>
            </a:r>
            <a:endParaRPr lang="en-US" b="1" dirty="0">
              <a:solidFill>
                <a:schemeClr val="tx1"/>
              </a:solidFill>
              <a:latin typeface="+mn-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1F90CD"/>
            </a:solidFill>
            <a:ln>
              <a:noFill/>
            </a:ln>
            <a:effectLst/>
          </c:spPr>
          <c:invertIfNegative val="0"/>
          <c:dPt>
            <c:idx val="1"/>
            <c:invertIfNegative val="0"/>
            <c:bubble3D val="0"/>
            <c:spPr>
              <a:solidFill>
                <a:srgbClr val="D76928"/>
              </a:solidFill>
              <a:ln>
                <a:noFill/>
              </a:ln>
              <a:effectLst/>
            </c:spPr>
            <c:extLst>
              <c:ext xmlns:c16="http://schemas.microsoft.com/office/drawing/2014/chart" uri="{C3380CC4-5D6E-409C-BE32-E72D297353CC}">
                <c16:uniqueId val="{00000000-806A-46AC-AA05-DCDFF34E362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Analysis!$C$622:$D$622</c:f>
              <c:strCache>
                <c:ptCount val="2"/>
                <c:pt idx="0">
                  <c:v>CFP 2024</c:v>
                </c:pt>
                <c:pt idx="1">
                  <c:v>CFP 2025</c:v>
                </c:pt>
              </c:strCache>
            </c:strRef>
          </c:cat>
          <c:val>
            <c:numRef>
              <c:f>Analysis!$C$623:$D$623</c:f>
              <c:numCache>
                <c:formatCode>General</c:formatCode>
                <c:ptCount val="2"/>
                <c:pt idx="0">
                  <c:v>241</c:v>
                </c:pt>
                <c:pt idx="1">
                  <c:v>613</c:v>
                </c:pt>
              </c:numCache>
            </c:numRef>
          </c:val>
          <c:extLst>
            <c:ext xmlns:c16="http://schemas.microsoft.com/office/drawing/2014/chart" uri="{C3380CC4-5D6E-409C-BE32-E72D297353CC}">
              <c16:uniqueId val="{00000000-68CF-47D3-B3E4-84874DE0A5F1}"/>
            </c:ext>
          </c:extLst>
        </c:ser>
        <c:dLbls>
          <c:dLblPos val="outEnd"/>
          <c:showLegendKey val="0"/>
          <c:showVal val="1"/>
          <c:showCatName val="0"/>
          <c:showSerName val="0"/>
          <c:showPercent val="0"/>
          <c:showBubbleSize val="0"/>
        </c:dLbls>
        <c:gapWidth val="101"/>
        <c:overlap val="-27"/>
        <c:axId val="1723302496"/>
        <c:axId val="1723296256"/>
      </c:barChart>
      <c:catAx>
        <c:axId val="172330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3296256"/>
        <c:crosses val="autoZero"/>
        <c:auto val="1"/>
        <c:lblAlgn val="ctr"/>
        <c:lblOffset val="100"/>
        <c:noMultiLvlLbl val="0"/>
      </c:catAx>
      <c:valAx>
        <c:axId val="17232962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3302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chemeClr val="tx1"/>
                </a:solidFill>
                <a:latin typeface="Roboto" panose="02000000000000000000" pitchFamily="2" charset="0"/>
                <a:ea typeface="Roboto" panose="02000000000000000000" pitchFamily="2" charset="0"/>
                <a:cs typeface="Roboto" panose="02000000000000000000" pitchFamily="2" charset="0"/>
              </a:rPr>
              <a:t>Distribution by</a:t>
            </a:r>
            <a:r>
              <a:rPr lang="en-US" sz="1400" b="1" baseline="0" dirty="0">
                <a:solidFill>
                  <a:schemeClr val="tx1"/>
                </a:solidFill>
                <a:latin typeface="Roboto" panose="02000000000000000000" pitchFamily="2" charset="0"/>
                <a:ea typeface="Roboto" panose="02000000000000000000" pitchFamily="2" charset="0"/>
                <a:cs typeface="Roboto" panose="02000000000000000000" pitchFamily="2" charset="0"/>
              </a:rPr>
              <a:t> country in the </a:t>
            </a:r>
            <a:r>
              <a:rPr lang="en-US" sz="1400" b="1" dirty="0">
                <a:solidFill>
                  <a:schemeClr val="tx1"/>
                </a:solidFill>
                <a:latin typeface="Roboto" panose="02000000000000000000" pitchFamily="2" charset="0"/>
                <a:ea typeface="Roboto" panose="02000000000000000000" pitchFamily="2" charset="0"/>
                <a:cs typeface="Roboto" panose="02000000000000000000" pitchFamily="2" charset="0"/>
              </a:rPr>
              <a:t>top 6 sectors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1"/>
          <c:order val="0"/>
          <c:tx>
            <c:strRef>
              <c:f>Analysis!$B$366</c:f>
              <c:strCache>
                <c:ptCount val="1"/>
                <c:pt idx="0">
                  <c:v>Ethiopia</c:v>
                </c:pt>
              </c:strCache>
            </c:strRef>
          </c:tx>
          <c:spPr>
            <a:solidFill>
              <a:srgbClr val="1F90CD"/>
            </a:solidFill>
            <a:ln>
              <a:noFill/>
            </a:ln>
            <a:effectLst/>
          </c:spPr>
          <c:invertIfNegative val="0"/>
          <c:dLbls>
            <c:dLbl>
              <c:idx val="0"/>
              <c:tx>
                <c:rich>
                  <a:bodyPr/>
                  <a:lstStyle/>
                  <a:p>
                    <a:fld id="{9B30550A-A4BF-4AB3-8234-00BF9F94EFF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67A7-474E-8989-E4D86BC6D399}"/>
                </c:ext>
              </c:extLst>
            </c:dLbl>
            <c:dLbl>
              <c:idx val="1"/>
              <c:tx>
                <c:rich>
                  <a:bodyPr/>
                  <a:lstStyle/>
                  <a:p>
                    <a:fld id="{AF64A408-F0D0-402D-8C09-EC81F92A14A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7A7-474E-8989-E4D86BC6D399}"/>
                </c:ext>
              </c:extLst>
            </c:dLbl>
            <c:dLbl>
              <c:idx val="2"/>
              <c:tx>
                <c:rich>
                  <a:bodyPr/>
                  <a:lstStyle/>
                  <a:p>
                    <a:fld id="{7C51F314-D1FB-45BB-B2FC-2877D8E9B60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7A7-474E-8989-E4D86BC6D399}"/>
                </c:ext>
              </c:extLst>
            </c:dLbl>
            <c:dLbl>
              <c:idx val="3"/>
              <c:tx>
                <c:rich>
                  <a:bodyPr/>
                  <a:lstStyle/>
                  <a:p>
                    <a:fld id="{75657B59-38F8-482E-B724-8D0C4A4B5F1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7A7-474E-8989-E4D86BC6D399}"/>
                </c:ext>
              </c:extLst>
            </c:dLbl>
            <c:dLbl>
              <c:idx val="4"/>
              <c:tx>
                <c:rich>
                  <a:bodyPr/>
                  <a:lstStyle/>
                  <a:p>
                    <a:fld id="{3F3B3D39-EFC5-4271-AC3B-F7B9A3278C3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7A7-474E-8989-E4D86BC6D399}"/>
                </c:ext>
              </c:extLst>
            </c:dLbl>
            <c:dLbl>
              <c:idx val="5"/>
              <c:layout>
                <c:manualLayout>
                  <c:x val="5.3125061435554547E-3"/>
                  <c:y val="1.8469694775006787E-3"/>
                </c:manualLayout>
              </c:layout>
              <c:tx>
                <c:rich>
                  <a:bodyPr/>
                  <a:lstStyle/>
                  <a:p>
                    <a:fld id="{F7B9070B-5810-4650-A426-C892B0845D56}"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Analysis!$C$366:$H$366</c:f>
              <c:numCache>
                <c:formatCode>0</c:formatCode>
                <c:ptCount val="6"/>
                <c:pt idx="0">
                  <c:v>1</c:v>
                </c:pt>
                <c:pt idx="1">
                  <c:v>2</c:v>
                </c:pt>
                <c:pt idx="2">
                  <c:v>3</c:v>
                </c:pt>
                <c:pt idx="3">
                  <c:v>6</c:v>
                </c:pt>
                <c:pt idx="4">
                  <c:v>5</c:v>
                </c:pt>
                <c:pt idx="5">
                  <c:v>2</c:v>
                </c:pt>
              </c:numCache>
            </c:numRef>
          </c:val>
          <c:extLst>
            <c:ext xmlns:c15="http://schemas.microsoft.com/office/drawing/2012/chart" uri="{02D57815-91ED-43cb-92C2-25804820EDAC}">
              <c15:datalabelsRange>
                <c15:f>Analysis!$K$376:$Q$376</c15:f>
                <c15:dlblRangeCache>
                  <c:ptCount val="7"/>
                  <c:pt idx="0">
                    <c:v>3%</c:v>
                  </c:pt>
                  <c:pt idx="1">
                    <c:v>3%</c:v>
                  </c:pt>
                  <c:pt idx="2">
                    <c:v>4%</c:v>
                  </c:pt>
                  <c:pt idx="3">
                    <c:v>7%</c:v>
                  </c:pt>
                  <c:pt idx="4">
                    <c:v>5%</c:v>
                  </c:pt>
                  <c:pt idx="5">
                    <c:v>2%</c:v>
                  </c:pt>
                  <c:pt idx="6">
                    <c:v>0%</c:v>
                  </c:pt>
                </c15:dlblRangeCache>
              </c15:datalabelsRange>
            </c:ext>
            <c:ext xmlns:c16="http://schemas.microsoft.com/office/drawing/2014/chart" uri="{C3380CC4-5D6E-409C-BE32-E72D297353CC}">
              <c16:uniqueId val="{00000006-67A7-474E-8989-E4D86BC6D399}"/>
            </c:ext>
          </c:extLst>
        </c:ser>
        <c:ser>
          <c:idx val="2"/>
          <c:order val="1"/>
          <c:tx>
            <c:strRef>
              <c:f>Analysis!$B$367</c:f>
              <c:strCache>
                <c:ptCount val="1"/>
                <c:pt idx="0">
                  <c:v>Rwanda</c:v>
                </c:pt>
              </c:strCache>
            </c:strRef>
          </c:tx>
          <c:spPr>
            <a:solidFill>
              <a:srgbClr val="4D3C2D"/>
            </a:solidFill>
            <a:ln>
              <a:noFill/>
            </a:ln>
            <a:effectLst/>
          </c:spPr>
          <c:invertIfNegative val="0"/>
          <c:dLbls>
            <c:dLbl>
              <c:idx val="0"/>
              <c:tx>
                <c:rich>
                  <a:bodyPr/>
                  <a:lstStyle/>
                  <a:p>
                    <a:fld id="{F3BF024D-2A4A-4C8C-B2B3-8F4C7422879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7A7-474E-8989-E4D86BC6D399}"/>
                </c:ext>
              </c:extLst>
            </c:dLbl>
            <c:dLbl>
              <c:idx val="1"/>
              <c:tx>
                <c:rich>
                  <a:bodyPr/>
                  <a:lstStyle/>
                  <a:p>
                    <a:fld id="{7A937CA1-562E-4901-90FD-8C0D160327F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67A7-474E-8989-E4D86BC6D399}"/>
                </c:ext>
              </c:extLst>
            </c:dLbl>
            <c:dLbl>
              <c:idx val="2"/>
              <c:tx>
                <c:rich>
                  <a:bodyPr/>
                  <a:lstStyle/>
                  <a:p>
                    <a:fld id="{84C13FC0-1BFD-475F-82DD-D36981CBCDE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7A7-474E-8989-E4D86BC6D399}"/>
                </c:ext>
              </c:extLst>
            </c:dLbl>
            <c:dLbl>
              <c:idx val="3"/>
              <c:tx>
                <c:rich>
                  <a:bodyPr/>
                  <a:lstStyle/>
                  <a:p>
                    <a:fld id="{A05CAFAB-98DD-411D-9ECE-05CBC2EA9B1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67A7-474E-8989-E4D86BC6D399}"/>
                </c:ext>
              </c:extLst>
            </c:dLbl>
            <c:dLbl>
              <c:idx val="4"/>
              <c:tx>
                <c:rich>
                  <a:bodyPr/>
                  <a:lstStyle/>
                  <a:p>
                    <a:fld id="{A6DCA3F3-462E-4165-A54C-5689170B925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7A7-474E-8989-E4D86BC6D399}"/>
                </c:ext>
              </c:extLst>
            </c:dLbl>
            <c:dLbl>
              <c:idx val="5"/>
              <c:layout>
                <c:manualLayout>
                  <c:x val="3.4437806203279318E-3"/>
                  <c:y val="1.6503486027525821E-3"/>
                </c:manualLayout>
              </c:layout>
              <c:tx>
                <c:rich>
                  <a:bodyPr/>
                  <a:lstStyle/>
                  <a:p>
                    <a:fld id="{E6A42A81-EBA6-4633-8F91-8BF9AC6C330B}"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Analysis!$C$367:$H$367</c:f>
              <c:numCache>
                <c:formatCode>0</c:formatCode>
                <c:ptCount val="6"/>
                <c:pt idx="0">
                  <c:v>3</c:v>
                </c:pt>
                <c:pt idx="1">
                  <c:v>2</c:v>
                </c:pt>
                <c:pt idx="2">
                  <c:v>2</c:v>
                </c:pt>
                <c:pt idx="3">
                  <c:v>3</c:v>
                </c:pt>
                <c:pt idx="4">
                  <c:v>6</c:v>
                </c:pt>
                <c:pt idx="5">
                  <c:v>5</c:v>
                </c:pt>
              </c:numCache>
            </c:numRef>
          </c:val>
          <c:extLst>
            <c:ext xmlns:c15="http://schemas.microsoft.com/office/drawing/2012/chart" uri="{02D57815-91ED-43cb-92C2-25804820EDAC}">
              <c15:datalabelsRange>
                <c15:f>Analysis!$K$377:$Q$377</c15:f>
                <c15:dlblRangeCache>
                  <c:ptCount val="7"/>
                  <c:pt idx="0">
                    <c:v>10%</c:v>
                  </c:pt>
                  <c:pt idx="1">
                    <c:v>3%</c:v>
                  </c:pt>
                  <c:pt idx="2">
                    <c:v>3%</c:v>
                  </c:pt>
                  <c:pt idx="3">
                    <c:v>4%</c:v>
                  </c:pt>
                  <c:pt idx="4">
                    <c:v>6%</c:v>
                  </c:pt>
                  <c:pt idx="5">
                    <c:v>4%</c:v>
                  </c:pt>
                  <c:pt idx="6">
                    <c:v>6%</c:v>
                  </c:pt>
                </c15:dlblRangeCache>
              </c15:datalabelsRange>
            </c:ext>
            <c:ext xmlns:c16="http://schemas.microsoft.com/office/drawing/2014/chart" uri="{C3380CC4-5D6E-409C-BE32-E72D297353CC}">
              <c16:uniqueId val="{0000000D-67A7-474E-8989-E4D86BC6D399}"/>
            </c:ext>
          </c:extLst>
        </c:ser>
        <c:ser>
          <c:idx val="3"/>
          <c:order val="2"/>
          <c:tx>
            <c:strRef>
              <c:f>Analysis!$B$368</c:f>
              <c:strCache>
                <c:ptCount val="1"/>
                <c:pt idx="0">
                  <c:v>Malawi</c:v>
                </c:pt>
              </c:strCache>
            </c:strRef>
          </c:tx>
          <c:spPr>
            <a:solidFill>
              <a:srgbClr val="D76928"/>
            </a:solidFill>
            <a:ln>
              <a:noFill/>
            </a:ln>
            <a:effectLst/>
          </c:spPr>
          <c:invertIfNegative val="0"/>
          <c:dLbls>
            <c:dLbl>
              <c:idx val="0"/>
              <c:tx>
                <c:rich>
                  <a:bodyPr/>
                  <a:lstStyle/>
                  <a:p>
                    <a:fld id="{3CF80B86-EC69-4484-AB42-E326ABFFB07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67A7-474E-8989-E4D86BC6D399}"/>
                </c:ext>
              </c:extLst>
            </c:dLbl>
            <c:dLbl>
              <c:idx val="1"/>
              <c:tx>
                <c:rich>
                  <a:bodyPr/>
                  <a:lstStyle/>
                  <a:p>
                    <a:fld id="{4FBB10E5-6B16-441A-842E-BED9A2F6B19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67A7-474E-8989-E4D86BC6D399}"/>
                </c:ext>
              </c:extLst>
            </c:dLbl>
            <c:dLbl>
              <c:idx val="2"/>
              <c:tx>
                <c:rich>
                  <a:bodyPr/>
                  <a:lstStyle/>
                  <a:p>
                    <a:fld id="{10F9A1C5-8D7D-41E2-B7D1-0707C1C2719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67A7-474E-8989-E4D86BC6D399}"/>
                </c:ext>
              </c:extLst>
            </c:dLbl>
            <c:dLbl>
              <c:idx val="3"/>
              <c:tx>
                <c:rich>
                  <a:bodyPr/>
                  <a:lstStyle/>
                  <a:p>
                    <a:fld id="{831A5D74-F999-44A0-8551-950AC62A08B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67A7-474E-8989-E4D86BC6D399}"/>
                </c:ext>
              </c:extLst>
            </c:dLbl>
            <c:dLbl>
              <c:idx val="4"/>
              <c:tx>
                <c:rich>
                  <a:bodyPr/>
                  <a:lstStyle/>
                  <a:p>
                    <a:fld id="{2527A8B0-A447-4614-9017-F3982810726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67A7-474E-8989-E4D86BC6D399}"/>
                </c:ext>
              </c:extLst>
            </c:dLbl>
            <c:dLbl>
              <c:idx val="5"/>
              <c:layout>
                <c:manualLayout>
                  <c:x val="1.6631833413213678E-3"/>
                  <c:y val="1.6503486027525821E-3"/>
                </c:manualLayout>
              </c:layout>
              <c:tx>
                <c:rich>
                  <a:bodyPr/>
                  <a:lstStyle/>
                  <a:p>
                    <a:fld id="{B450061B-4E90-426B-9DD1-FBCE5DA02E7B}"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Analysis!$C$368:$H$368</c:f>
              <c:numCache>
                <c:formatCode>0</c:formatCode>
                <c:ptCount val="6"/>
                <c:pt idx="0">
                  <c:v>2</c:v>
                </c:pt>
                <c:pt idx="1">
                  <c:v>4</c:v>
                </c:pt>
                <c:pt idx="2">
                  <c:v>2</c:v>
                </c:pt>
                <c:pt idx="3">
                  <c:v>2</c:v>
                </c:pt>
                <c:pt idx="4">
                  <c:v>8</c:v>
                </c:pt>
                <c:pt idx="5">
                  <c:v>5</c:v>
                </c:pt>
              </c:numCache>
            </c:numRef>
          </c:val>
          <c:extLst>
            <c:ext xmlns:c15="http://schemas.microsoft.com/office/drawing/2012/chart" uri="{02D57815-91ED-43cb-92C2-25804820EDAC}">
              <c15:datalabelsRange>
                <c15:f>Analysis!$K$378:$Q$378</c15:f>
                <c15:dlblRangeCache>
                  <c:ptCount val="7"/>
                  <c:pt idx="0">
                    <c:v>6%</c:v>
                  </c:pt>
                  <c:pt idx="1">
                    <c:v>5%</c:v>
                  </c:pt>
                  <c:pt idx="2">
                    <c:v>3%</c:v>
                  </c:pt>
                  <c:pt idx="3">
                    <c:v>2%</c:v>
                  </c:pt>
                  <c:pt idx="4">
                    <c:v>8%</c:v>
                  </c:pt>
                  <c:pt idx="5">
                    <c:v>4%</c:v>
                  </c:pt>
                  <c:pt idx="6">
                    <c:v>6%</c:v>
                  </c:pt>
                </c15:dlblRangeCache>
              </c15:datalabelsRange>
            </c:ext>
            <c:ext xmlns:c16="http://schemas.microsoft.com/office/drawing/2014/chart" uri="{C3380CC4-5D6E-409C-BE32-E72D297353CC}">
              <c16:uniqueId val="{00000014-67A7-474E-8989-E4D86BC6D399}"/>
            </c:ext>
          </c:extLst>
        </c:ser>
        <c:ser>
          <c:idx val="4"/>
          <c:order val="3"/>
          <c:tx>
            <c:strRef>
              <c:f>Analysis!$B$369</c:f>
              <c:strCache>
                <c:ptCount val="1"/>
                <c:pt idx="0">
                  <c:v>Zambia</c:v>
                </c:pt>
              </c:strCache>
            </c:strRef>
          </c:tx>
          <c:spPr>
            <a:solidFill>
              <a:srgbClr val="8EB6F8"/>
            </a:solidFill>
            <a:ln>
              <a:noFill/>
            </a:ln>
            <a:effectLst/>
          </c:spPr>
          <c:invertIfNegative val="0"/>
          <c:dLbls>
            <c:dLbl>
              <c:idx val="0"/>
              <c:tx>
                <c:rich>
                  <a:bodyPr/>
                  <a:lstStyle/>
                  <a:p>
                    <a:fld id="{64FA92E8-681E-4162-8019-3D487E3C544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67A7-474E-8989-E4D86BC6D399}"/>
                </c:ext>
              </c:extLst>
            </c:dLbl>
            <c:dLbl>
              <c:idx val="1"/>
              <c:tx>
                <c:rich>
                  <a:bodyPr/>
                  <a:lstStyle/>
                  <a:p>
                    <a:fld id="{B1675038-F7C2-42EA-9518-BEA40484307F}"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67A7-474E-8989-E4D86BC6D399}"/>
                </c:ext>
              </c:extLst>
            </c:dLbl>
            <c:dLbl>
              <c:idx val="2"/>
              <c:delete val="1"/>
              <c:extLst>
                <c:ext xmlns:c15="http://schemas.microsoft.com/office/drawing/2012/chart" uri="{CE6537A1-D6FC-4f65-9D91-7224C49458BB}"/>
                <c:ext xmlns:c16="http://schemas.microsoft.com/office/drawing/2014/chart" uri="{C3380CC4-5D6E-409C-BE32-E72D297353CC}">
                  <c16:uniqueId val="{00000017-67A7-474E-8989-E4D86BC6D399}"/>
                </c:ext>
              </c:extLst>
            </c:dLbl>
            <c:dLbl>
              <c:idx val="3"/>
              <c:tx>
                <c:rich>
                  <a:bodyPr/>
                  <a:lstStyle/>
                  <a:p>
                    <a:fld id="{4B9E5592-8B0F-422D-9B19-5F776A2DB71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67A7-474E-8989-E4D86BC6D399}"/>
                </c:ext>
              </c:extLst>
            </c:dLbl>
            <c:dLbl>
              <c:idx val="4"/>
              <c:tx>
                <c:rich>
                  <a:bodyPr/>
                  <a:lstStyle/>
                  <a:p>
                    <a:fld id="{99C94B75-B22A-4A82-9E3D-0372843911E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67A7-474E-8989-E4D86BC6D399}"/>
                </c:ext>
              </c:extLst>
            </c:dLbl>
            <c:dLbl>
              <c:idx val="5"/>
              <c:tx>
                <c:rich>
                  <a:bodyPr/>
                  <a:lstStyle/>
                  <a:p>
                    <a:fld id="{29BCDE71-950C-43C2-99AC-4D850119F60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Analysis!$C$369:$H$369</c:f>
              <c:numCache>
                <c:formatCode>0</c:formatCode>
                <c:ptCount val="6"/>
                <c:pt idx="0">
                  <c:v>1</c:v>
                </c:pt>
                <c:pt idx="1">
                  <c:v>1</c:v>
                </c:pt>
                <c:pt idx="2">
                  <c:v>0</c:v>
                </c:pt>
                <c:pt idx="3">
                  <c:v>3</c:v>
                </c:pt>
                <c:pt idx="4">
                  <c:v>12</c:v>
                </c:pt>
                <c:pt idx="5">
                  <c:v>11</c:v>
                </c:pt>
              </c:numCache>
            </c:numRef>
          </c:val>
          <c:extLst>
            <c:ext xmlns:c15="http://schemas.microsoft.com/office/drawing/2012/chart" uri="{02D57815-91ED-43cb-92C2-25804820EDAC}">
              <c15:datalabelsRange>
                <c15:f>Analysis!$K$379:$Q$379</c15:f>
                <c15:dlblRangeCache>
                  <c:ptCount val="7"/>
                  <c:pt idx="0">
                    <c:v>3%</c:v>
                  </c:pt>
                  <c:pt idx="1">
                    <c:v>1%</c:v>
                  </c:pt>
                  <c:pt idx="2">
                    <c:v>0%</c:v>
                  </c:pt>
                  <c:pt idx="3">
                    <c:v>4%</c:v>
                  </c:pt>
                  <c:pt idx="4">
                    <c:v>12%</c:v>
                  </c:pt>
                  <c:pt idx="5">
                    <c:v>9%</c:v>
                  </c:pt>
                  <c:pt idx="6">
                    <c:v>6%</c:v>
                  </c:pt>
                </c15:dlblRangeCache>
              </c15:datalabelsRange>
            </c:ext>
            <c:ext xmlns:c16="http://schemas.microsoft.com/office/drawing/2014/chart" uri="{C3380CC4-5D6E-409C-BE32-E72D297353CC}">
              <c16:uniqueId val="{0000001B-67A7-474E-8989-E4D86BC6D399}"/>
            </c:ext>
          </c:extLst>
        </c:ser>
        <c:ser>
          <c:idx val="5"/>
          <c:order val="4"/>
          <c:tx>
            <c:strRef>
              <c:f>Analysis!$B$370</c:f>
              <c:strCache>
                <c:ptCount val="1"/>
                <c:pt idx="0">
                  <c:v>Uganda</c:v>
                </c:pt>
              </c:strCache>
            </c:strRef>
          </c:tx>
          <c:spPr>
            <a:solidFill>
              <a:srgbClr val="EEC0A4"/>
            </a:solidFill>
            <a:ln>
              <a:noFill/>
            </a:ln>
            <a:effectLst/>
          </c:spPr>
          <c:invertIfNegative val="0"/>
          <c:dLbls>
            <c:dLbl>
              <c:idx val="0"/>
              <c:tx>
                <c:rich>
                  <a:bodyPr/>
                  <a:lstStyle/>
                  <a:p>
                    <a:fld id="{7C66BDEF-5D04-4B0E-925D-5468CC541BD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67A7-474E-8989-E4D86BC6D399}"/>
                </c:ext>
              </c:extLst>
            </c:dLbl>
            <c:dLbl>
              <c:idx val="1"/>
              <c:tx>
                <c:rich>
                  <a:bodyPr/>
                  <a:lstStyle/>
                  <a:p>
                    <a:fld id="{2FE86DC4-0C6B-4E07-9151-965237272B9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67A7-474E-8989-E4D86BC6D399}"/>
                </c:ext>
              </c:extLst>
            </c:dLbl>
            <c:dLbl>
              <c:idx val="2"/>
              <c:tx>
                <c:rich>
                  <a:bodyPr/>
                  <a:lstStyle/>
                  <a:p>
                    <a:fld id="{60551CA6-BFB8-425F-8254-074C2809BEB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67A7-474E-8989-E4D86BC6D399}"/>
                </c:ext>
              </c:extLst>
            </c:dLbl>
            <c:dLbl>
              <c:idx val="3"/>
              <c:tx>
                <c:rich>
                  <a:bodyPr/>
                  <a:lstStyle/>
                  <a:p>
                    <a:fld id="{94925A59-C400-40DE-8426-265419B8761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67A7-474E-8989-E4D86BC6D399}"/>
                </c:ext>
              </c:extLst>
            </c:dLbl>
            <c:dLbl>
              <c:idx val="4"/>
              <c:tx>
                <c:rich>
                  <a:bodyPr/>
                  <a:lstStyle/>
                  <a:p>
                    <a:fld id="{D57DBA35-B02A-4236-9AC8-CF67E14A90E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67A7-474E-8989-E4D86BC6D399}"/>
                </c:ext>
              </c:extLst>
            </c:dLbl>
            <c:dLbl>
              <c:idx val="5"/>
              <c:tx>
                <c:rich>
                  <a:bodyPr/>
                  <a:lstStyle/>
                  <a:p>
                    <a:fld id="{8B65C23D-D625-4C78-987C-ECD0DD1E9776}"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Analysis!$C$370:$H$370</c:f>
              <c:numCache>
                <c:formatCode>0</c:formatCode>
                <c:ptCount val="6"/>
                <c:pt idx="0">
                  <c:v>1</c:v>
                </c:pt>
                <c:pt idx="1">
                  <c:v>9</c:v>
                </c:pt>
                <c:pt idx="2">
                  <c:v>5</c:v>
                </c:pt>
                <c:pt idx="3">
                  <c:v>7</c:v>
                </c:pt>
                <c:pt idx="4">
                  <c:v>5</c:v>
                </c:pt>
                <c:pt idx="5">
                  <c:v>5</c:v>
                </c:pt>
              </c:numCache>
            </c:numRef>
          </c:val>
          <c:extLst>
            <c:ext xmlns:c15="http://schemas.microsoft.com/office/drawing/2012/chart" uri="{02D57815-91ED-43cb-92C2-25804820EDAC}">
              <c15:datalabelsRange>
                <c15:f>Analysis!$K$380:$Q$380</c15:f>
                <c15:dlblRangeCache>
                  <c:ptCount val="7"/>
                  <c:pt idx="0">
                    <c:v>3%</c:v>
                  </c:pt>
                  <c:pt idx="1">
                    <c:v>12%</c:v>
                  </c:pt>
                  <c:pt idx="2">
                    <c:v>7%</c:v>
                  </c:pt>
                  <c:pt idx="3">
                    <c:v>9%</c:v>
                  </c:pt>
                  <c:pt idx="4">
                    <c:v>5%</c:v>
                  </c:pt>
                  <c:pt idx="5">
                    <c:v>4%</c:v>
                  </c:pt>
                  <c:pt idx="6">
                    <c:v>13%</c:v>
                  </c:pt>
                </c15:dlblRangeCache>
              </c15:datalabelsRange>
            </c:ext>
            <c:ext xmlns:c16="http://schemas.microsoft.com/office/drawing/2014/chart" uri="{C3380CC4-5D6E-409C-BE32-E72D297353CC}">
              <c16:uniqueId val="{00000022-67A7-474E-8989-E4D86BC6D399}"/>
            </c:ext>
          </c:extLst>
        </c:ser>
        <c:ser>
          <c:idx val="0"/>
          <c:order val="5"/>
          <c:tx>
            <c:strRef>
              <c:f>Analysis!$B$371</c:f>
              <c:strCache>
                <c:ptCount val="1"/>
                <c:pt idx="0">
                  <c:v>Tanzania</c:v>
                </c:pt>
              </c:strCache>
            </c:strRef>
          </c:tx>
          <c:spPr>
            <a:solidFill>
              <a:srgbClr val="FBBC04"/>
            </a:solidFill>
            <a:ln>
              <a:noFill/>
            </a:ln>
            <a:effectLst/>
          </c:spPr>
          <c:invertIfNegative val="0"/>
          <c:dLbls>
            <c:dLbl>
              <c:idx val="0"/>
              <c:tx>
                <c:rich>
                  <a:bodyPr/>
                  <a:lstStyle/>
                  <a:p>
                    <a:fld id="{C7D4DC45-F0D4-4BEF-BD63-1264AA42FBE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67A7-474E-8989-E4D86BC6D399}"/>
                </c:ext>
              </c:extLst>
            </c:dLbl>
            <c:dLbl>
              <c:idx val="1"/>
              <c:tx>
                <c:rich>
                  <a:bodyPr/>
                  <a:lstStyle/>
                  <a:p>
                    <a:fld id="{3624510E-7A41-445A-A6F0-498D81BB9E5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67A7-474E-8989-E4D86BC6D399}"/>
                </c:ext>
              </c:extLst>
            </c:dLbl>
            <c:dLbl>
              <c:idx val="2"/>
              <c:tx>
                <c:rich>
                  <a:bodyPr/>
                  <a:lstStyle/>
                  <a:p>
                    <a:fld id="{6FAB8616-7409-4D2D-A221-A97E558AF51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67A7-474E-8989-E4D86BC6D399}"/>
                </c:ext>
              </c:extLst>
            </c:dLbl>
            <c:dLbl>
              <c:idx val="3"/>
              <c:tx>
                <c:rich>
                  <a:bodyPr/>
                  <a:lstStyle/>
                  <a:p>
                    <a:fld id="{1EDCFD31-013A-4A54-91FD-A24F01D0BC8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67A7-474E-8989-E4D86BC6D399}"/>
                </c:ext>
              </c:extLst>
            </c:dLbl>
            <c:dLbl>
              <c:idx val="4"/>
              <c:tx>
                <c:rich>
                  <a:bodyPr/>
                  <a:lstStyle/>
                  <a:p>
                    <a:fld id="{314FEAB6-91D8-45F1-A638-A3C2D5D4C78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67A7-474E-8989-E4D86BC6D399}"/>
                </c:ext>
              </c:extLst>
            </c:dLbl>
            <c:dLbl>
              <c:idx val="5"/>
              <c:tx>
                <c:rich>
                  <a:bodyPr/>
                  <a:lstStyle/>
                  <a:p>
                    <a:fld id="{1EFA1A3D-5F74-4E3C-B944-45CA1A66E70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Analysis!$C$371:$H$371</c:f>
              <c:numCache>
                <c:formatCode>0</c:formatCode>
                <c:ptCount val="6"/>
                <c:pt idx="0">
                  <c:v>7</c:v>
                </c:pt>
                <c:pt idx="1">
                  <c:v>1</c:v>
                </c:pt>
                <c:pt idx="2">
                  <c:v>7</c:v>
                </c:pt>
                <c:pt idx="3">
                  <c:v>9</c:v>
                </c:pt>
                <c:pt idx="4">
                  <c:v>4</c:v>
                </c:pt>
                <c:pt idx="5">
                  <c:v>12</c:v>
                </c:pt>
              </c:numCache>
            </c:numRef>
          </c:val>
          <c:extLst>
            <c:ext xmlns:c15="http://schemas.microsoft.com/office/drawing/2012/chart" uri="{02D57815-91ED-43cb-92C2-25804820EDAC}">
              <c15:datalabelsRange>
                <c15:f>Analysis!$K$381:$P$381</c15:f>
                <c15:dlblRangeCache>
                  <c:ptCount val="6"/>
                  <c:pt idx="0">
                    <c:v>23%</c:v>
                  </c:pt>
                  <c:pt idx="1">
                    <c:v>1%</c:v>
                  </c:pt>
                  <c:pt idx="2">
                    <c:v>10%</c:v>
                  </c:pt>
                  <c:pt idx="3">
                    <c:v>11%</c:v>
                  </c:pt>
                  <c:pt idx="4">
                    <c:v>4%</c:v>
                  </c:pt>
                  <c:pt idx="5">
                    <c:v>10%</c:v>
                  </c:pt>
                </c15:dlblRangeCache>
              </c15:datalabelsRange>
            </c:ext>
            <c:ext xmlns:c16="http://schemas.microsoft.com/office/drawing/2014/chart" uri="{C3380CC4-5D6E-409C-BE32-E72D297353CC}">
              <c16:uniqueId val="{00000029-67A7-474E-8989-E4D86BC6D399}"/>
            </c:ext>
          </c:extLst>
        </c:ser>
        <c:ser>
          <c:idx val="6"/>
          <c:order val="6"/>
          <c:tx>
            <c:strRef>
              <c:f>Analysis!$B$372</c:f>
              <c:strCache>
                <c:ptCount val="1"/>
                <c:pt idx="0">
                  <c:v>Nigeria</c:v>
                </c:pt>
              </c:strCache>
            </c:strRef>
          </c:tx>
          <c:spPr>
            <a:solidFill>
              <a:srgbClr val="15628D"/>
            </a:solidFill>
            <a:ln>
              <a:noFill/>
            </a:ln>
            <a:effectLst/>
          </c:spPr>
          <c:invertIfNegative val="0"/>
          <c:dLbls>
            <c:dLbl>
              <c:idx val="0"/>
              <c:tx>
                <c:rich>
                  <a:bodyPr/>
                  <a:lstStyle/>
                  <a:p>
                    <a:fld id="{A5DDCACF-6C00-4711-8DE9-5CF5215E9AB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67A7-474E-8989-E4D86BC6D399}"/>
                </c:ext>
              </c:extLst>
            </c:dLbl>
            <c:dLbl>
              <c:idx val="1"/>
              <c:tx>
                <c:rich>
                  <a:bodyPr/>
                  <a:lstStyle/>
                  <a:p>
                    <a:fld id="{5347E6CB-845F-412A-A899-26E67458BB0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67A7-474E-8989-E4D86BC6D399}"/>
                </c:ext>
              </c:extLst>
            </c:dLbl>
            <c:dLbl>
              <c:idx val="2"/>
              <c:tx>
                <c:rich>
                  <a:bodyPr/>
                  <a:lstStyle/>
                  <a:p>
                    <a:fld id="{88D5A026-6CB0-42B8-A565-7664A2CBDD5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67A7-474E-8989-E4D86BC6D399}"/>
                </c:ext>
              </c:extLst>
            </c:dLbl>
            <c:dLbl>
              <c:idx val="3"/>
              <c:tx>
                <c:rich>
                  <a:bodyPr/>
                  <a:lstStyle/>
                  <a:p>
                    <a:fld id="{BF74D07E-C38B-48BE-89EC-FEB72BDAFA2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67A7-474E-8989-E4D86BC6D399}"/>
                </c:ext>
              </c:extLst>
            </c:dLbl>
            <c:dLbl>
              <c:idx val="4"/>
              <c:tx>
                <c:rich>
                  <a:bodyPr/>
                  <a:lstStyle/>
                  <a:p>
                    <a:fld id="{F141B94F-EEF9-45F8-92DD-B85D05FF194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67A7-474E-8989-E4D86BC6D399}"/>
                </c:ext>
              </c:extLst>
            </c:dLbl>
            <c:dLbl>
              <c:idx val="5"/>
              <c:tx>
                <c:rich>
                  <a:bodyPr/>
                  <a:lstStyle/>
                  <a:p>
                    <a:fld id="{2D5DCC8E-CB79-4848-8FFA-3C6AB5CFEFB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Analysis!$C$372:$H$372</c:f>
              <c:numCache>
                <c:formatCode>0</c:formatCode>
                <c:ptCount val="6"/>
                <c:pt idx="0">
                  <c:v>1</c:v>
                </c:pt>
                <c:pt idx="1">
                  <c:v>13</c:v>
                </c:pt>
                <c:pt idx="2">
                  <c:v>15</c:v>
                </c:pt>
                <c:pt idx="3">
                  <c:v>9</c:v>
                </c:pt>
                <c:pt idx="4">
                  <c:v>17</c:v>
                </c:pt>
                <c:pt idx="5">
                  <c:v>25</c:v>
                </c:pt>
              </c:numCache>
            </c:numRef>
          </c:val>
          <c:extLst>
            <c:ext xmlns:c15="http://schemas.microsoft.com/office/drawing/2012/chart" uri="{02D57815-91ED-43cb-92C2-25804820EDAC}">
              <c15:datalabelsRange>
                <c15:f>Analysis!$K$382:$Q$382</c15:f>
                <c15:dlblRangeCache>
                  <c:ptCount val="7"/>
                  <c:pt idx="0">
                    <c:v>3%</c:v>
                  </c:pt>
                  <c:pt idx="1">
                    <c:v>17%</c:v>
                  </c:pt>
                  <c:pt idx="2">
                    <c:v>21%</c:v>
                  </c:pt>
                  <c:pt idx="3">
                    <c:v>11%</c:v>
                  </c:pt>
                  <c:pt idx="4">
                    <c:v>16%</c:v>
                  </c:pt>
                  <c:pt idx="5">
                    <c:v>21%</c:v>
                  </c:pt>
                  <c:pt idx="6">
                    <c:v>19%</c:v>
                  </c:pt>
                </c15:dlblRangeCache>
              </c15:datalabelsRange>
            </c:ext>
            <c:ext xmlns:c16="http://schemas.microsoft.com/office/drawing/2014/chart" uri="{C3380CC4-5D6E-409C-BE32-E72D297353CC}">
              <c16:uniqueId val="{00000030-67A7-474E-8989-E4D86BC6D399}"/>
            </c:ext>
          </c:extLst>
        </c:ser>
        <c:ser>
          <c:idx val="7"/>
          <c:order val="7"/>
          <c:tx>
            <c:strRef>
              <c:f>Analysis!$B$373</c:f>
              <c:strCache>
                <c:ptCount val="1"/>
                <c:pt idx="0">
                  <c:v>Kenya</c:v>
                </c:pt>
              </c:strCache>
            </c:strRef>
          </c:tx>
          <c:spPr>
            <a:solidFill>
              <a:srgbClr val="BC8D03"/>
            </a:solidFill>
            <a:ln>
              <a:noFill/>
            </a:ln>
            <a:effectLst/>
          </c:spPr>
          <c:invertIfNegative val="0"/>
          <c:dLbls>
            <c:dLbl>
              <c:idx val="0"/>
              <c:tx>
                <c:rich>
                  <a:bodyPr/>
                  <a:lstStyle/>
                  <a:p>
                    <a:fld id="{6467B060-8F61-4021-B3F0-079F92BD2DC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67A7-474E-8989-E4D86BC6D399}"/>
                </c:ext>
              </c:extLst>
            </c:dLbl>
            <c:dLbl>
              <c:idx val="1"/>
              <c:tx>
                <c:rich>
                  <a:bodyPr/>
                  <a:lstStyle/>
                  <a:p>
                    <a:fld id="{5D5E1742-8838-407E-91B8-FB6A3A0567D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2-67A7-474E-8989-E4D86BC6D399}"/>
                </c:ext>
              </c:extLst>
            </c:dLbl>
            <c:dLbl>
              <c:idx val="2"/>
              <c:tx>
                <c:rich>
                  <a:bodyPr/>
                  <a:lstStyle/>
                  <a:p>
                    <a:fld id="{8CE6112F-85BB-41AD-ABB1-2E913E94523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67A7-474E-8989-E4D86BC6D399}"/>
                </c:ext>
              </c:extLst>
            </c:dLbl>
            <c:dLbl>
              <c:idx val="3"/>
              <c:tx>
                <c:rich>
                  <a:bodyPr/>
                  <a:lstStyle/>
                  <a:p>
                    <a:fld id="{BAB41AC1-980F-4AC3-90D0-D8159E53393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67A7-474E-8989-E4D86BC6D399}"/>
                </c:ext>
              </c:extLst>
            </c:dLbl>
            <c:dLbl>
              <c:idx val="4"/>
              <c:tx>
                <c:rich>
                  <a:bodyPr/>
                  <a:lstStyle/>
                  <a:p>
                    <a:fld id="{B6688CD7-D2E9-40E1-A298-529D0306DF5F}"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67A7-474E-8989-E4D86BC6D399}"/>
                </c:ext>
              </c:extLst>
            </c:dLbl>
            <c:dLbl>
              <c:idx val="5"/>
              <c:tx>
                <c:rich>
                  <a:bodyPr/>
                  <a:lstStyle/>
                  <a:p>
                    <a:fld id="{266FF2EC-9574-487C-B2D4-D112EBBE6FA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Analysis!$C$373:$H$373</c:f>
              <c:numCache>
                <c:formatCode>0</c:formatCode>
                <c:ptCount val="6"/>
                <c:pt idx="0">
                  <c:v>5</c:v>
                </c:pt>
                <c:pt idx="1">
                  <c:v>13</c:v>
                </c:pt>
                <c:pt idx="2">
                  <c:v>19</c:v>
                </c:pt>
                <c:pt idx="3">
                  <c:v>18</c:v>
                </c:pt>
                <c:pt idx="4">
                  <c:v>10</c:v>
                </c:pt>
                <c:pt idx="5">
                  <c:v>19</c:v>
                </c:pt>
              </c:numCache>
            </c:numRef>
          </c:val>
          <c:extLst>
            <c:ext xmlns:c15="http://schemas.microsoft.com/office/drawing/2012/chart" uri="{02D57815-91ED-43cb-92C2-25804820EDAC}">
              <c15:datalabelsRange>
                <c15:f>Analysis!$K$383:$P$383</c15:f>
                <c15:dlblRangeCache>
                  <c:ptCount val="6"/>
                  <c:pt idx="0">
                    <c:v>16%</c:v>
                  </c:pt>
                  <c:pt idx="1">
                    <c:v>17%</c:v>
                  </c:pt>
                  <c:pt idx="2">
                    <c:v>27%</c:v>
                  </c:pt>
                  <c:pt idx="3">
                    <c:v>22%</c:v>
                  </c:pt>
                  <c:pt idx="4">
                    <c:v>10%</c:v>
                  </c:pt>
                  <c:pt idx="5">
                    <c:v>16%</c:v>
                  </c:pt>
                </c15:dlblRangeCache>
              </c15:datalabelsRange>
            </c:ext>
            <c:ext xmlns:c16="http://schemas.microsoft.com/office/drawing/2014/chart" uri="{C3380CC4-5D6E-409C-BE32-E72D297353CC}">
              <c16:uniqueId val="{00000037-67A7-474E-8989-E4D86BC6D399}"/>
            </c:ext>
          </c:extLst>
        </c:ser>
        <c:ser>
          <c:idx val="8"/>
          <c:order val="8"/>
          <c:tx>
            <c:strRef>
              <c:f>Analysis!$B$374</c:f>
              <c:strCache>
                <c:ptCount val="1"/>
                <c:pt idx="0">
                  <c:v>Other</c:v>
                </c:pt>
              </c:strCache>
            </c:strRef>
          </c:tx>
          <c:spPr>
            <a:solidFill>
              <a:srgbClr val="FFFFFF">
                <a:lumMod val="75000"/>
              </a:srgbClr>
            </a:solidFill>
            <a:ln>
              <a:noFill/>
            </a:ln>
            <a:effectLst/>
          </c:spPr>
          <c:invertIfNegative val="0"/>
          <c:dLbls>
            <c:dLbl>
              <c:idx val="0"/>
              <c:tx>
                <c:rich>
                  <a:bodyPr/>
                  <a:lstStyle/>
                  <a:p>
                    <a:fld id="{A7B65FF1-D85B-4AC3-912D-CB1C36755D9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8-67A7-474E-8989-E4D86BC6D399}"/>
                </c:ext>
              </c:extLst>
            </c:dLbl>
            <c:dLbl>
              <c:idx val="1"/>
              <c:tx>
                <c:rich>
                  <a:bodyPr/>
                  <a:lstStyle/>
                  <a:p>
                    <a:fld id="{42067B3C-4877-48B1-AAF3-BDD62C66DE6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67A7-474E-8989-E4D86BC6D399}"/>
                </c:ext>
              </c:extLst>
            </c:dLbl>
            <c:dLbl>
              <c:idx val="2"/>
              <c:tx>
                <c:rich>
                  <a:bodyPr/>
                  <a:lstStyle/>
                  <a:p>
                    <a:fld id="{38AB572C-4736-404D-8805-9559FC137F53}"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A-67A7-474E-8989-E4D86BC6D399}"/>
                </c:ext>
              </c:extLst>
            </c:dLbl>
            <c:dLbl>
              <c:idx val="3"/>
              <c:tx>
                <c:rich>
                  <a:bodyPr/>
                  <a:lstStyle/>
                  <a:p>
                    <a:fld id="{E19B6AD7-496C-41EB-9C33-81D4FBE8D48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B-67A7-474E-8989-E4D86BC6D399}"/>
                </c:ext>
              </c:extLst>
            </c:dLbl>
            <c:dLbl>
              <c:idx val="4"/>
              <c:tx>
                <c:rich>
                  <a:bodyPr/>
                  <a:lstStyle/>
                  <a:p>
                    <a:fld id="{92242938-93DB-4A33-814D-95D40E9B8EA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C-67A7-474E-8989-E4D86BC6D399}"/>
                </c:ext>
              </c:extLst>
            </c:dLbl>
            <c:dLbl>
              <c:idx val="5"/>
              <c:tx>
                <c:rich>
                  <a:bodyPr/>
                  <a:lstStyle/>
                  <a:p>
                    <a:fld id="{E0A686D3-8601-4E2D-B7AA-55CF706CEF8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D-67A7-474E-8989-E4D86BC6D3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Analysis!$C$365:$H$365</c:f>
              <c:strCache>
                <c:ptCount val="6"/>
                <c:pt idx="0">
                  <c:v>Clean Cooking - Commercial</c:v>
                </c:pt>
                <c:pt idx="1">
                  <c:v>Cooling</c:v>
                </c:pt>
                <c:pt idx="2">
                  <c:v>E-Mobility</c:v>
                </c:pt>
                <c:pt idx="3">
                  <c:v>Solar Irrigation</c:v>
                </c:pt>
                <c:pt idx="4">
                  <c:v>Energy for SMEs / Businesses</c:v>
                </c:pt>
                <c:pt idx="5">
                  <c:v>Agro Processing</c:v>
                </c:pt>
              </c:strCache>
            </c:strRef>
          </c:cat>
          <c:val>
            <c:numRef>
              <c:f>Analysis!$C$374:$H$374</c:f>
              <c:numCache>
                <c:formatCode>0</c:formatCode>
                <c:ptCount val="6"/>
                <c:pt idx="0">
                  <c:v>10</c:v>
                </c:pt>
                <c:pt idx="1">
                  <c:v>31</c:v>
                </c:pt>
                <c:pt idx="2">
                  <c:v>17</c:v>
                </c:pt>
                <c:pt idx="3">
                  <c:v>24</c:v>
                </c:pt>
                <c:pt idx="4">
                  <c:v>37</c:v>
                </c:pt>
                <c:pt idx="5">
                  <c:v>33</c:v>
                </c:pt>
              </c:numCache>
            </c:numRef>
          </c:val>
          <c:extLst>
            <c:ext xmlns:c15="http://schemas.microsoft.com/office/drawing/2012/chart" uri="{02D57815-91ED-43cb-92C2-25804820EDAC}">
              <c15:datalabelsRange>
                <c15:f>Analysis!$K$384:$P$384</c15:f>
                <c15:dlblRangeCache>
                  <c:ptCount val="6"/>
                  <c:pt idx="0">
                    <c:v>32%</c:v>
                  </c:pt>
                  <c:pt idx="1">
                    <c:v>41%</c:v>
                  </c:pt>
                  <c:pt idx="2">
                    <c:v>24%</c:v>
                  </c:pt>
                  <c:pt idx="3">
                    <c:v>30%</c:v>
                  </c:pt>
                  <c:pt idx="4">
                    <c:v>36%</c:v>
                  </c:pt>
                  <c:pt idx="5">
                    <c:v>28%</c:v>
                  </c:pt>
                </c15:dlblRangeCache>
              </c15:datalabelsRange>
            </c:ext>
            <c:ext xmlns:c16="http://schemas.microsoft.com/office/drawing/2014/chart" uri="{C3380CC4-5D6E-409C-BE32-E72D297353CC}">
              <c16:uniqueId val="{0000003E-67A7-474E-8989-E4D86BC6D399}"/>
            </c:ext>
          </c:extLst>
        </c:ser>
        <c:dLbls>
          <c:dLblPos val="ctr"/>
          <c:showLegendKey val="0"/>
          <c:showVal val="1"/>
          <c:showCatName val="0"/>
          <c:showSerName val="0"/>
          <c:showPercent val="0"/>
          <c:showBubbleSize val="0"/>
        </c:dLbls>
        <c:gapWidth val="20"/>
        <c:overlap val="100"/>
        <c:axId val="1231699679"/>
        <c:axId val="1231703039"/>
        <c:extLst/>
      </c:barChart>
      <c:catAx>
        <c:axId val="12316996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1703039"/>
        <c:crosses val="autoZero"/>
        <c:auto val="1"/>
        <c:lblAlgn val="ctr"/>
        <c:lblOffset val="100"/>
        <c:noMultiLvlLbl val="0"/>
      </c:catAx>
      <c:valAx>
        <c:axId val="1231703039"/>
        <c:scaling>
          <c:orientation val="minMax"/>
        </c:scaling>
        <c:delete val="1"/>
        <c:axPos val="b"/>
        <c:numFmt formatCode="0%" sourceLinked="1"/>
        <c:majorTickMark val="none"/>
        <c:minorTickMark val="none"/>
        <c:tickLblPos val="nextTo"/>
        <c:crossAx val="123169967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Sheet3!$J$44</c:f>
              <c:strCache>
                <c:ptCount val="1"/>
                <c:pt idx="0">
                  <c:v>CFP 2024</c:v>
                </c:pt>
              </c:strCache>
            </c:strRef>
          </c:tx>
          <c:spPr>
            <a:solidFill>
              <a:srgbClr val="1F90CD"/>
            </a:solidFill>
            <a:ln>
              <a:noFill/>
            </a:ln>
            <a:effectLst/>
          </c:spPr>
          <c:invertIfNegative val="0"/>
          <c:dLbls>
            <c:dLbl>
              <c:idx val="1"/>
              <c:layout>
                <c:manualLayout>
                  <c:x val="4.7990404942028931E-3"/>
                  <c:y val="2.0395191359890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1B-4627-BEC6-7212773E4123}"/>
                </c:ext>
              </c:extLst>
            </c:dLbl>
            <c:dLbl>
              <c:idx val="7"/>
              <c:layout>
                <c:manualLayout>
                  <c:x val="-9.5980809884058452E-3"/>
                  <c:y val="4.07903827197806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41B-4627-BEC6-7212773E4123}"/>
                </c:ext>
              </c:extLst>
            </c:dLbl>
            <c:dLbl>
              <c:idx val="9"/>
              <c:layout>
                <c:manualLayout>
                  <c:x val="-9.598080988405963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41B-4627-BEC6-7212773E41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Sheet3!$H$45:$H$54</c:f>
              <c:strCache>
                <c:ptCount val="10"/>
                <c:pt idx="0">
                  <c:v>Kenya</c:v>
                </c:pt>
                <c:pt idx="1">
                  <c:v>Nigeria</c:v>
                </c:pt>
                <c:pt idx="2">
                  <c:v>Tanzania</c:v>
                </c:pt>
                <c:pt idx="3">
                  <c:v>Uganda</c:v>
                </c:pt>
                <c:pt idx="4">
                  <c:v>Zambia</c:v>
                </c:pt>
                <c:pt idx="5">
                  <c:v>Malawi</c:v>
                </c:pt>
                <c:pt idx="6">
                  <c:v>Rwanda</c:v>
                </c:pt>
                <c:pt idx="7">
                  <c:v>Ethiopia</c:v>
                </c:pt>
                <c:pt idx="8">
                  <c:v>Ghana</c:v>
                </c:pt>
                <c:pt idx="9">
                  <c:v>Zimbabwe</c:v>
                </c:pt>
              </c:strCache>
            </c:strRef>
          </c:cat>
          <c:val>
            <c:numRef>
              <c:f>Sheet3!$J$45:$J$54</c:f>
              <c:numCache>
                <c:formatCode>General</c:formatCode>
                <c:ptCount val="10"/>
                <c:pt idx="0">
                  <c:v>59</c:v>
                </c:pt>
                <c:pt idx="1">
                  <c:v>33</c:v>
                </c:pt>
                <c:pt idx="2">
                  <c:v>15</c:v>
                </c:pt>
                <c:pt idx="3">
                  <c:v>15</c:v>
                </c:pt>
                <c:pt idx="4">
                  <c:v>10</c:v>
                </c:pt>
                <c:pt idx="5">
                  <c:v>11</c:v>
                </c:pt>
                <c:pt idx="6">
                  <c:v>5</c:v>
                </c:pt>
                <c:pt idx="7">
                  <c:v>15</c:v>
                </c:pt>
                <c:pt idx="8">
                  <c:v>3</c:v>
                </c:pt>
                <c:pt idx="9">
                  <c:v>15</c:v>
                </c:pt>
              </c:numCache>
            </c:numRef>
          </c:val>
          <c:extLst>
            <c:ext xmlns:c16="http://schemas.microsoft.com/office/drawing/2014/chart" uri="{C3380CC4-5D6E-409C-BE32-E72D297353CC}">
              <c16:uniqueId val="{00000000-6535-471A-AEA8-3F73F298A883}"/>
            </c:ext>
          </c:extLst>
        </c:ser>
        <c:ser>
          <c:idx val="0"/>
          <c:order val="1"/>
          <c:tx>
            <c:strRef>
              <c:f>Sheet3!$I$44</c:f>
              <c:strCache>
                <c:ptCount val="1"/>
                <c:pt idx="0">
                  <c:v>CFP 2025</c:v>
                </c:pt>
              </c:strCache>
            </c:strRef>
          </c:tx>
          <c:spPr>
            <a:solidFill>
              <a:srgbClr val="D76928"/>
            </a:solidFill>
            <a:ln>
              <a:noFill/>
            </a:ln>
            <a:effectLst/>
          </c:spPr>
          <c:invertIfNegative val="0"/>
          <c:dLbls>
            <c:dLbl>
              <c:idx val="4"/>
              <c:layout>
                <c:manualLayout>
                  <c:x val="-4.7990404942029816E-3"/>
                  <c:y val="2.855326790384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1B-4627-BEC6-7212773E4123}"/>
                </c:ext>
              </c:extLst>
            </c:dLbl>
            <c:dLbl>
              <c:idx val="5"/>
              <c:layout>
                <c:manualLayout>
                  <c:x val="4.7990404942028055E-3"/>
                  <c:y val="1.6316153087912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1B-4627-BEC6-7212773E4123}"/>
                </c:ext>
              </c:extLst>
            </c:dLbl>
            <c:dLbl>
              <c:idx val="7"/>
              <c:layout>
                <c:manualLayout>
                  <c:x val="1.7596481812077385E-2"/>
                  <c:y val="-7.478150443727728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41B-4627-BEC6-7212773E41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Sheet3!$H$45:$H$54</c:f>
              <c:strCache>
                <c:ptCount val="10"/>
                <c:pt idx="0">
                  <c:v>Kenya</c:v>
                </c:pt>
                <c:pt idx="1">
                  <c:v>Nigeria</c:v>
                </c:pt>
                <c:pt idx="2">
                  <c:v>Tanzania</c:v>
                </c:pt>
                <c:pt idx="3">
                  <c:v>Uganda</c:v>
                </c:pt>
                <c:pt idx="4">
                  <c:v>Zambia</c:v>
                </c:pt>
                <c:pt idx="5">
                  <c:v>Malawi</c:v>
                </c:pt>
                <c:pt idx="6">
                  <c:v>Rwanda</c:v>
                </c:pt>
                <c:pt idx="7">
                  <c:v>Ethiopia</c:v>
                </c:pt>
                <c:pt idx="8">
                  <c:v>Ghana</c:v>
                </c:pt>
                <c:pt idx="9">
                  <c:v>Zimbabwe</c:v>
                </c:pt>
              </c:strCache>
            </c:strRef>
          </c:cat>
          <c:val>
            <c:numRef>
              <c:f>Sheet3!$I$45:$I$54</c:f>
              <c:numCache>
                <c:formatCode>General</c:formatCode>
                <c:ptCount val="10"/>
                <c:pt idx="0">
                  <c:v>114</c:v>
                </c:pt>
                <c:pt idx="1">
                  <c:v>113</c:v>
                </c:pt>
                <c:pt idx="2">
                  <c:v>43</c:v>
                </c:pt>
                <c:pt idx="3">
                  <c:v>42</c:v>
                </c:pt>
                <c:pt idx="4">
                  <c:v>32</c:v>
                </c:pt>
                <c:pt idx="5">
                  <c:v>27</c:v>
                </c:pt>
                <c:pt idx="6">
                  <c:v>25</c:v>
                </c:pt>
                <c:pt idx="7">
                  <c:v>24</c:v>
                </c:pt>
                <c:pt idx="8">
                  <c:v>18</c:v>
                </c:pt>
                <c:pt idx="9">
                  <c:v>18</c:v>
                </c:pt>
              </c:numCache>
            </c:numRef>
          </c:val>
          <c:extLst>
            <c:ext xmlns:c16="http://schemas.microsoft.com/office/drawing/2014/chart" uri="{C3380CC4-5D6E-409C-BE32-E72D297353CC}">
              <c16:uniqueId val="{00000001-6535-471A-AEA8-3F73F298A883}"/>
            </c:ext>
          </c:extLst>
        </c:ser>
        <c:dLbls>
          <c:showLegendKey val="0"/>
          <c:showVal val="1"/>
          <c:showCatName val="0"/>
          <c:showSerName val="0"/>
          <c:showPercent val="0"/>
          <c:showBubbleSize val="0"/>
        </c:dLbls>
        <c:gapWidth val="35"/>
        <c:overlap val="-6"/>
        <c:axId val="698162368"/>
        <c:axId val="698161888"/>
      </c:barChart>
      <c:catAx>
        <c:axId val="69816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8161888"/>
        <c:crosses val="autoZero"/>
        <c:auto val="1"/>
        <c:lblAlgn val="ctr"/>
        <c:lblOffset val="100"/>
        <c:tickLblSkip val="1"/>
        <c:noMultiLvlLbl val="0"/>
      </c:catAx>
      <c:valAx>
        <c:axId val="698161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816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lang="en-US" sz="1400" b="1" i="0" u="none" strike="noStrike" kern="1200" spc="0" baseline="0" dirty="0">
                <a:solidFill>
                  <a:schemeClr val="tx1"/>
                </a:solidFill>
              </a:rPr>
              <a:t>The top 5 sectors accounted for </a:t>
            </a:r>
          </a:p>
          <a:p>
            <a:pPr marL="0" marR="0" lvl="0" indent="0" algn="l"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b="1" i="0" u="none" strike="noStrike" kern="1200" spc="0" baseline="0" dirty="0">
                <a:solidFill>
                  <a:schemeClr val="tx1"/>
                </a:solidFill>
              </a:rPr>
              <a:t>73% of all applications</a:t>
            </a:r>
          </a:p>
        </c:rich>
      </c:tx>
      <c:layout>
        <c:manualLayout>
          <c:xMode val="edge"/>
          <c:yMode val="edge"/>
          <c:x val="0.49605282118046801"/>
          <c:y val="0.68317135953071184"/>
        </c:manualLayout>
      </c:layout>
      <c:overlay val="0"/>
      <c:spPr>
        <a:noFill/>
        <a:ln>
          <a:noFill/>
        </a:ln>
        <a:effectLst/>
      </c:spPr>
      <c:txPr>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bar"/>
        <c:grouping val="clustered"/>
        <c:varyColors val="0"/>
        <c:ser>
          <c:idx val="0"/>
          <c:order val="0"/>
          <c:tx>
            <c:strRef>
              <c:f>analysis!$Q$1</c:f>
              <c:strCache>
                <c:ptCount val="1"/>
                <c:pt idx="0">
                  <c:v>number</c:v>
                </c:pt>
              </c:strCache>
            </c:strRef>
          </c:tx>
          <c:spPr>
            <a:solidFill>
              <a:srgbClr val="D769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analysis!$P$2:$P$16</c:f>
              <c:strCache>
                <c:ptCount val="15"/>
                <c:pt idx="0">
                  <c:v>Research &amp; Developement</c:v>
                </c:pt>
                <c:pt idx="1">
                  <c:v>ICT</c:v>
                </c:pt>
                <c:pt idx="2">
                  <c:v>E-Waste Recycling</c:v>
                </c:pt>
                <c:pt idx="3">
                  <c:v>SaaS/ Other Software/ E-commerce</c:v>
                </c:pt>
                <c:pt idx="4">
                  <c:v>Financial Services</c:v>
                </c:pt>
                <c:pt idx="5">
                  <c:v>Education</c:v>
                </c:pt>
                <c:pt idx="6">
                  <c:v>Energy Storage</c:v>
                </c:pt>
                <c:pt idx="7">
                  <c:v>Healthcare</c:v>
                </c:pt>
                <c:pt idx="8">
                  <c:v>Clean Cooking - Commercial</c:v>
                </c:pt>
                <c:pt idx="9">
                  <c:v>Other PURE applications</c:v>
                </c:pt>
                <c:pt idx="10">
                  <c:v>E-Mobility</c:v>
                </c:pt>
                <c:pt idx="11">
                  <c:v>Cooling</c:v>
                </c:pt>
                <c:pt idx="12">
                  <c:v>Solar Irrigation</c:v>
                </c:pt>
                <c:pt idx="13">
                  <c:v>Energy for SMEs / Businesses</c:v>
                </c:pt>
                <c:pt idx="14">
                  <c:v>Agro Processing</c:v>
                </c:pt>
              </c:strCache>
            </c:strRef>
          </c:cat>
          <c:val>
            <c:numRef>
              <c:f>analysis!$Q$2:$Q$16</c:f>
              <c:numCache>
                <c:formatCode>General</c:formatCode>
                <c:ptCount val="15"/>
                <c:pt idx="0">
                  <c:v>1</c:v>
                </c:pt>
                <c:pt idx="1">
                  <c:v>5</c:v>
                </c:pt>
                <c:pt idx="2">
                  <c:v>5</c:v>
                </c:pt>
                <c:pt idx="3">
                  <c:v>7</c:v>
                </c:pt>
                <c:pt idx="4">
                  <c:v>9</c:v>
                </c:pt>
                <c:pt idx="5">
                  <c:v>14</c:v>
                </c:pt>
                <c:pt idx="6">
                  <c:v>16</c:v>
                </c:pt>
                <c:pt idx="7">
                  <c:v>21</c:v>
                </c:pt>
                <c:pt idx="8">
                  <c:v>31</c:v>
                </c:pt>
                <c:pt idx="9">
                  <c:v>56</c:v>
                </c:pt>
                <c:pt idx="10">
                  <c:v>70</c:v>
                </c:pt>
                <c:pt idx="11">
                  <c:v>76</c:v>
                </c:pt>
                <c:pt idx="12">
                  <c:v>81</c:v>
                </c:pt>
                <c:pt idx="13">
                  <c:v>104</c:v>
                </c:pt>
                <c:pt idx="14">
                  <c:v>117</c:v>
                </c:pt>
              </c:numCache>
            </c:numRef>
          </c:val>
          <c:extLst>
            <c:ext xmlns:c16="http://schemas.microsoft.com/office/drawing/2014/chart" uri="{C3380CC4-5D6E-409C-BE32-E72D297353CC}">
              <c16:uniqueId val="{00000000-11C6-4FC2-BD33-6FE4C9654DEF}"/>
            </c:ext>
          </c:extLst>
        </c:ser>
        <c:dLbls>
          <c:showLegendKey val="0"/>
          <c:showVal val="0"/>
          <c:showCatName val="0"/>
          <c:showSerName val="0"/>
          <c:showPercent val="0"/>
          <c:showBubbleSize val="0"/>
        </c:dLbls>
        <c:gapWidth val="20"/>
        <c:axId val="557393248"/>
        <c:axId val="557396128"/>
      </c:barChart>
      <c:catAx>
        <c:axId val="557393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396128"/>
        <c:crosses val="autoZero"/>
        <c:auto val="1"/>
        <c:lblAlgn val="ctr"/>
        <c:lblOffset val="100"/>
        <c:noMultiLvlLbl val="0"/>
      </c:catAx>
      <c:valAx>
        <c:axId val="557396128"/>
        <c:scaling>
          <c:orientation val="minMax"/>
        </c:scaling>
        <c:delete val="1"/>
        <c:axPos val="b"/>
        <c:numFmt formatCode="General" sourceLinked="1"/>
        <c:majorTickMark val="none"/>
        <c:minorTickMark val="none"/>
        <c:tickLblPos val="nextTo"/>
        <c:crossAx val="557393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Sheet3!$B$85</c:f>
              <c:strCache>
                <c:ptCount val="1"/>
                <c:pt idx="0">
                  <c:v>CFP 2024</c:v>
                </c:pt>
              </c:strCache>
            </c:strRef>
          </c:tx>
          <c:spPr>
            <a:solidFill>
              <a:srgbClr val="1F90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Sheet3!$A$86:$A$90</c:f>
              <c:strCache>
                <c:ptCount val="5"/>
                <c:pt idx="0">
                  <c:v>Agro Processing</c:v>
                </c:pt>
                <c:pt idx="1">
                  <c:v>Energy for SMEs, Businesses</c:v>
                </c:pt>
                <c:pt idx="2">
                  <c:v>Solar Irrigation</c:v>
                </c:pt>
                <c:pt idx="3">
                  <c:v>Cooling</c:v>
                </c:pt>
                <c:pt idx="4">
                  <c:v>E-Mobility</c:v>
                </c:pt>
              </c:strCache>
            </c:strRef>
          </c:cat>
          <c:val>
            <c:numRef>
              <c:f>Sheet3!$B$86:$B$90</c:f>
              <c:numCache>
                <c:formatCode>General</c:formatCode>
                <c:ptCount val="5"/>
                <c:pt idx="0">
                  <c:v>57</c:v>
                </c:pt>
                <c:pt idx="1">
                  <c:v>18</c:v>
                </c:pt>
                <c:pt idx="2">
                  <c:v>30</c:v>
                </c:pt>
                <c:pt idx="3">
                  <c:v>59</c:v>
                </c:pt>
                <c:pt idx="4">
                  <c:v>36</c:v>
                </c:pt>
              </c:numCache>
            </c:numRef>
          </c:val>
          <c:extLst>
            <c:ext xmlns:c16="http://schemas.microsoft.com/office/drawing/2014/chart" uri="{C3380CC4-5D6E-409C-BE32-E72D297353CC}">
              <c16:uniqueId val="{00000000-6AEE-4623-8668-25ABFC247C0C}"/>
            </c:ext>
          </c:extLst>
        </c:ser>
        <c:ser>
          <c:idx val="1"/>
          <c:order val="1"/>
          <c:tx>
            <c:strRef>
              <c:f>Sheet3!$C$85</c:f>
              <c:strCache>
                <c:ptCount val="1"/>
                <c:pt idx="0">
                  <c:v>CFP 2025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Sheet3!$A$86:$A$90</c:f>
              <c:strCache>
                <c:ptCount val="5"/>
                <c:pt idx="0">
                  <c:v>Agro Processing</c:v>
                </c:pt>
                <c:pt idx="1">
                  <c:v>Energy for SMEs, Businesses</c:v>
                </c:pt>
                <c:pt idx="2">
                  <c:v>Solar Irrigation</c:v>
                </c:pt>
                <c:pt idx="3">
                  <c:v>Cooling</c:v>
                </c:pt>
                <c:pt idx="4">
                  <c:v>E-Mobility</c:v>
                </c:pt>
              </c:strCache>
            </c:strRef>
          </c:cat>
          <c:val>
            <c:numRef>
              <c:f>Sheet3!$C$86:$C$90</c:f>
              <c:numCache>
                <c:formatCode>General</c:formatCode>
                <c:ptCount val="5"/>
                <c:pt idx="0">
                  <c:v>117</c:v>
                </c:pt>
                <c:pt idx="1">
                  <c:v>104</c:v>
                </c:pt>
                <c:pt idx="2">
                  <c:v>81</c:v>
                </c:pt>
                <c:pt idx="3">
                  <c:v>76</c:v>
                </c:pt>
                <c:pt idx="4">
                  <c:v>70</c:v>
                </c:pt>
              </c:numCache>
            </c:numRef>
          </c:val>
          <c:extLst>
            <c:ext xmlns:c16="http://schemas.microsoft.com/office/drawing/2014/chart" uri="{C3380CC4-5D6E-409C-BE32-E72D297353CC}">
              <c16:uniqueId val="{00000001-6AEE-4623-8668-25ABFC247C0C}"/>
            </c:ext>
          </c:extLst>
        </c:ser>
        <c:dLbls>
          <c:showLegendKey val="0"/>
          <c:showVal val="0"/>
          <c:showCatName val="0"/>
          <c:showSerName val="0"/>
          <c:showPercent val="0"/>
          <c:showBubbleSize val="0"/>
        </c:dLbls>
        <c:gapWidth val="219"/>
        <c:overlap val="-27"/>
        <c:axId val="457901408"/>
        <c:axId val="457905728"/>
      </c:barChart>
      <c:catAx>
        <c:axId val="45790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7905728"/>
        <c:crosses val="autoZero"/>
        <c:auto val="1"/>
        <c:lblAlgn val="ctr"/>
        <c:lblOffset val="100"/>
        <c:noMultiLvlLbl val="0"/>
      </c:catAx>
      <c:valAx>
        <c:axId val="45790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790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u="none" strike="noStrike" kern="1200" spc="0" baseline="0" dirty="0">
                <a:solidFill>
                  <a:schemeClr val="tx1"/>
                </a:solidFill>
                <a:latin typeface="Roboto" panose="02000000000000000000" pitchFamily="2" charset="0"/>
                <a:ea typeface="Roboto" panose="02000000000000000000" pitchFamily="2" charset="0"/>
                <a:cs typeface="Roboto" panose="02000000000000000000" pitchFamily="2" charset="0"/>
              </a:rPr>
              <a:t>E-Mobility, cooling, and Other PURE applications had the lowest % of locally-owned entities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3"/>
          <c:order val="3"/>
          <c:tx>
            <c:v>Percentage of local ownership</c:v>
          </c:tx>
          <c:spPr>
            <a:solidFill>
              <a:srgbClr val="1F90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Analysis!$B$87:$B$101</c:f>
              <c:strCache>
                <c:ptCount val="15"/>
                <c:pt idx="0">
                  <c:v>Other PURE applications</c:v>
                </c:pt>
                <c:pt idx="1">
                  <c:v>Cooling</c:v>
                </c:pt>
                <c:pt idx="2">
                  <c:v>E-Mobility</c:v>
                </c:pt>
                <c:pt idx="3">
                  <c:v>Agro Processing</c:v>
                </c:pt>
                <c:pt idx="4">
                  <c:v>SaaS/ Other Software/ E-commerce</c:v>
                </c:pt>
                <c:pt idx="5">
                  <c:v>Energy for SMEs / Businesses</c:v>
                </c:pt>
                <c:pt idx="6">
                  <c:v>Clean Cooking - Commercial</c:v>
                </c:pt>
                <c:pt idx="7">
                  <c:v>Energy Storage</c:v>
                </c:pt>
                <c:pt idx="8">
                  <c:v>Healthcare</c:v>
                </c:pt>
                <c:pt idx="9">
                  <c:v>Solar Irrigation</c:v>
                </c:pt>
                <c:pt idx="10">
                  <c:v>Research &amp; Developement</c:v>
                </c:pt>
                <c:pt idx="11">
                  <c:v>Education</c:v>
                </c:pt>
                <c:pt idx="12">
                  <c:v>ICT</c:v>
                </c:pt>
                <c:pt idx="13">
                  <c:v>Financial Services</c:v>
                </c:pt>
                <c:pt idx="14">
                  <c:v>E-Waste Recycling</c:v>
                </c:pt>
              </c:strCache>
            </c:strRef>
          </c:cat>
          <c:val>
            <c:numRef>
              <c:f>Analysis!$F$87:$F$101</c:f>
              <c:numCache>
                <c:formatCode>0%</c:formatCode>
                <c:ptCount val="15"/>
                <c:pt idx="0">
                  <c:v>0.8392857142857143</c:v>
                </c:pt>
                <c:pt idx="1">
                  <c:v>0.84210526315789469</c:v>
                </c:pt>
                <c:pt idx="2">
                  <c:v>0.84285714285714286</c:v>
                </c:pt>
                <c:pt idx="3">
                  <c:v>0.84615384615384615</c:v>
                </c:pt>
                <c:pt idx="4">
                  <c:v>0.8571428571428571</c:v>
                </c:pt>
                <c:pt idx="5">
                  <c:v>0.88461538461538458</c:v>
                </c:pt>
                <c:pt idx="6">
                  <c:v>0.93548387096774188</c:v>
                </c:pt>
                <c:pt idx="7">
                  <c:v>0.9375</c:v>
                </c:pt>
                <c:pt idx="8">
                  <c:v>0.95238095238095233</c:v>
                </c:pt>
                <c:pt idx="9">
                  <c:v>0.96296296296296291</c:v>
                </c:pt>
                <c:pt idx="10">
                  <c:v>1</c:v>
                </c:pt>
                <c:pt idx="11">
                  <c:v>1</c:v>
                </c:pt>
                <c:pt idx="12">
                  <c:v>1</c:v>
                </c:pt>
                <c:pt idx="13">
                  <c:v>1</c:v>
                </c:pt>
                <c:pt idx="14">
                  <c:v>1</c:v>
                </c:pt>
              </c:numCache>
            </c:numRef>
          </c:val>
          <c:extLst>
            <c:ext xmlns:c16="http://schemas.microsoft.com/office/drawing/2014/chart" uri="{C3380CC4-5D6E-409C-BE32-E72D297353CC}">
              <c16:uniqueId val="{00000000-532B-4424-9FA9-0FB60BCAA042}"/>
            </c:ext>
          </c:extLst>
        </c:ser>
        <c:dLbls>
          <c:dLblPos val="outEnd"/>
          <c:showLegendKey val="0"/>
          <c:showVal val="1"/>
          <c:showCatName val="0"/>
          <c:showSerName val="0"/>
          <c:showPercent val="0"/>
          <c:showBubbleSize val="0"/>
        </c:dLbls>
        <c:gapWidth val="20"/>
        <c:axId val="1881051519"/>
        <c:axId val="1881050079"/>
        <c:extLst>
          <c:ext xmlns:c15="http://schemas.microsoft.com/office/drawing/2012/chart" uri="{02D57815-91ED-43cb-92C2-25804820EDAC}">
            <c15:filteredBarSeries>
              <c15:ser>
                <c:idx val="0"/>
                <c:order val="0"/>
                <c:tx>
                  <c:strRef>
                    <c:extLst>
                      <c:ext uri="{02D57815-91ED-43cb-92C2-25804820EDAC}">
                        <c15:formulaRef>
                          <c15:sqref>Analysis!$C$86</c15:sqref>
                        </c15:formulaRef>
                      </c:ext>
                    </c:extLst>
                    <c:strCache>
                      <c:ptCount val="1"/>
                      <c:pt idx="0">
                        <c:v>Localy owned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Analysis!$B$87:$B$101</c15:sqref>
                        </c15:formulaRef>
                      </c:ext>
                    </c:extLst>
                    <c:strCache>
                      <c:ptCount val="15"/>
                      <c:pt idx="0">
                        <c:v>Other PURE applications</c:v>
                      </c:pt>
                      <c:pt idx="1">
                        <c:v>Cooling</c:v>
                      </c:pt>
                      <c:pt idx="2">
                        <c:v>E-Mobility</c:v>
                      </c:pt>
                      <c:pt idx="3">
                        <c:v>Agro Processing</c:v>
                      </c:pt>
                      <c:pt idx="4">
                        <c:v>SaaS/ Other Software/ E-commerce</c:v>
                      </c:pt>
                      <c:pt idx="5">
                        <c:v>Energy for SMEs / Businesses</c:v>
                      </c:pt>
                      <c:pt idx="6">
                        <c:v>Clean Cooking - Commercial</c:v>
                      </c:pt>
                      <c:pt idx="7">
                        <c:v>Energy Storage</c:v>
                      </c:pt>
                      <c:pt idx="8">
                        <c:v>Healthcare</c:v>
                      </c:pt>
                      <c:pt idx="9">
                        <c:v>Solar Irrigation</c:v>
                      </c:pt>
                      <c:pt idx="10">
                        <c:v>Research &amp; Developement</c:v>
                      </c:pt>
                      <c:pt idx="11">
                        <c:v>Education</c:v>
                      </c:pt>
                      <c:pt idx="12">
                        <c:v>ICT</c:v>
                      </c:pt>
                      <c:pt idx="13">
                        <c:v>Financial Services</c:v>
                      </c:pt>
                      <c:pt idx="14">
                        <c:v>E-Waste Recycling</c:v>
                      </c:pt>
                    </c:strCache>
                  </c:strRef>
                </c:cat>
                <c:val>
                  <c:numRef>
                    <c:extLst>
                      <c:ext uri="{02D57815-91ED-43cb-92C2-25804820EDAC}">
                        <c15:formulaRef>
                          <c15:sqref>Analysis!$C$87:$C$101</c15:sqref>
                        </c15:formulaRef>
                      </c:ext>
                    </c:extLst>
                    <c:numCache>
                      <c:formatCode>General</c:formatCode>
                      <c:ptCount val="15"/>
                      <c:pt idx="0">
                        <c:v>47</c:v>
                      </c:pt>
                      <c:pt idx="1">
                        <c:v>64</c:v>
                      </c:pt>
                      <c:pt idx="2">
                        <c:v>59</c:v>
                      </c:pt>
                      <c:pt idx="3">
                        <c:v>99</c:v>
                      </c:pt>
                      <c:pt idx="4">
                        <c:v>6</c:v>
                      </c:pt>
                      <c:pt idx="5">
                        <c:v>92</c:v>
                      </c:pt>
                      <c:pt idx="6">
                        <c:v>29</c:v>
                      </c:pt>
                      <c:pt idx="7">
                        <c:v>15</c:v>
                      </c:pt>
                      <c:pt idx="8">
                        <c:v>20</c:v>
                      </c:pt>
                      <c:pt idx="9">
                        <c:v>78</c:v>
                      </c:pt>
                      <c:pt idx="10">
                        <c:v>1</c:v>
                      </c:pt>
                      <c:pt idx="11">
                        <c:v>14</c:v>
                      </c:pt>
                      <c:pt idx="12">
                        <c:v>5</c:v>
                      </c:pt>
                      <c:pt idx="13">
                        <c:v>9</c:v>
                      </c:pt>
                      <c:pt idx="14">
                        <c:v>5</c:v>
                      </c:pt>
                    </c:numCache>
                  </c:numRef>
                </c:val>
                <c:extLst>
                  <c:ext xmlns:c16="http://schemas.microsoft.com/office/drawing/2014/chart" uri="{C3380CC4-5D6E-409C-BE32-E72D297353CC}">
                    <c16:uniqueId val="{00000001-532B-4424-9FA9-0FB60BCAA04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Analysis!$D$86</c15:sqref>
                        </c15:formulaRef>
                      </c:ext>
                    </c:extLst>
                    <c:strCache>
                      <c:ptCount val="1"/>
                      <c:pt idx="0">
                        <c:v>Non-locally owned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Analysis!$B$87:$B$101</c15:sqref>
                        </c15:formulaRef>
                      </c:ext>
                    </c:extLst>
                    <c:strCache>
                      <c:ptCount val="15"/>
                      <c:pt idx="0">
                        <c:v>Other PURE applications</c:v>
                      </c:pt>
                      <c:pt idx="1">
                        <c:v>Cooling</c:v>
                      </c:pt>
                      <c:pt idx="2">
                        <c:v>E-Mobility</c:v>
                      </c:pt>
                      <c:pt idx="3">
                        <c:v>Agro Processing</c:v>
                      </c:pt>
                      <c:pt idx="4">
                        <c:v>SaaS/ Other Software/ E-commerce</c:v>
                      </c:pt>
                      <c:pt idx="5">
                        <c:v>Energy for SMEs / Businesses</c:v>
                      </c:pt>
                      <c:pt idx="6">
                        <c:v>Clean Cooking - Commercial</c:v>
                      </c:pt>
                      <c:pt idx="7">
                        <c:v>Energy Storage</c:v>
                      </c:pt>
                      <c:pt idx="8">
                        <c:v>Healthcare</c:v>
                      </c:pt>
                      <c:pt idx="9">
                        <c:v>Solar Irrigation</c:v>
                      </c:pt>
                      <c:pt idx="10">
                        <c:v>Research &amp; Developement</c:v>
                      </c:pt>
                      <c:pt idx="11">
                        <c:v>Education</c:v>
                      </c:pt>
                      <c:pt idx="12">
                        <c:v>ICT</c:v>
                      </c:pt>
                      <c:pt idx="13">
                        <c:v>Financial Services</c:v>
                      </c:pt>
                      <c:pt idx="14">
                        <c:v>E-Waste Recycling</c:v>
                      </c:pt>
                    </c:strCache>
                  </c:strRef>
                </c:cat>
                <c:val>
                  <c:numRef>
                    <c:extLst xmlns:c15="http://schemas.microsoft.com/office/drawing/2012/chart">
                      <c:ext xmlns:c15="http://schemas.microsoft.com/office/drawing/2012/chart" uri="{02D57815-91ED-43cb-92C2-25804820EDAC}">
                        <c15:formulaRef>
                          <c15:sqref>Analysis!$D$87:$D$101</c15:sqref>
                        </c15:formulaRef>
                      </c:ext>
                    </c:extLst>
                    <c:numCache>
                      <c:formatCode>General</c:formatCode>
                      <c:ptCount val="15"/>
                      <c:pt idx="0">
                        <c:v>9</c:v>
                      </c:pt>
                      <c:pt idx="1">
                        <c:v>12</c:v>
                      </c:pt>
                      <c:pt idx="2">
                        <c:v>11</c:v>
                      </c:pt>
                      <c:pt idx="3">
                        <c:v>18</c:v>
                      </c:pt>
                      <c:pt idx="4">
                        <c:v>1</c:v>
                      </c:pt>
                      <c:pt idx="5">
                        <c:v>12</c:v>
                      </c:pt>
                      <c:pt idx="6">
                        <c:v>2</c:v>
                      </c:pt>
                      <c:pt idx="7">
                        <c:v>1</c:v>
                      </c:pt>
                      <c:pt idx="8">
                        <c:v>1</c:v>
                      </c:pt>
                      <c:pt idx="9">
                        <c:v>3</c:v>
                      </c:pt>
                      <c:pt idx="10">
                        <c:v>0</c:v>
                      </c:pt>
                      <c:pt idx="11">
                        <c:v>0</c:v>
                      </c:pt>
                      <c:pt idx="12">
                        <c:v>0</c:v>
                      </c:pt>
                      <c:pt idx="13">
                        <c:v>0</c:v>
                      </c:pt>
                      <c:pt idx="14">
                        <c:v>0</c:v>
                      </c:pt>
                    </c:numCache>
                  </c:numRef>
                </c:val>
                <c:extLst xmlns:c15="http://schemas.microsoft.com/office/drawing/2012/chart">
                  <c:ext xmlns:c16="http://schemas.microsoft.com/office/drawing/2014/chart" uri="{C3380CC4-5D6E-409C-BE32-E72D297353CC}">
                    <c16:uniqueId val="{00000002-532B-4424-9FA9-0FB60BCAA04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Analysis!$E$86</c15:sqref>
                        </c15:formulaRef>
                      </c:ext>
                    </c:extLst>
                    <c:strCache>
                      <c:ptCount val="1"/>
                      <c:pt idx="0">
                        <c:v>No. of applications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Analysis!$B$87:$B$101</c15:sqref>
                        </c15:formulaRef>
                      </c:ext>
                    </c:extLst>
                    <c:strCache>
                      <c:ptCount val="15"/>
                      <c:pt idx="0">
                        <c:v>Other PURE applications</c:v>
                      </c:pt>
                      <c:pt idx="1">
                        <c:v>Cooling</c:v>
                      </c:pt>
                      <c:pt idx="2">
                        <c:v>E-Mobility</c:v>
                      </c:pt>
                      <c:pt idx="3">
                        <c:v>Agro Processing</c:v>
                      </c:pt>
                      <c:pt idx="4">
                        <c:v>SaaS/ Other Software/ E-commerce</c:v>
                      </c:pt>
                      <c:pt idx="5">
                        <c:v>Energy for SMEs / Businesses</c:v>
                      </c:pt>
                      <c:pt idx="6">
                        <c:v>Clean Cooking - Commercial</c:v>
                      </c:pt>
                      <c:pt idx="7">
                        <c:v>Energy Storage</c:v>
                      </c:pt>
                      <c:pt idx="8">
                        <c:v>Healthcare</c:v>
                      </c:pt>
                      <c:pt idx="9">
                        <c:v>Solar Irrigation</c:v>
                      </c:pt>
                      <c:pt idx="10">
                        <c:v>Research &amp; Developement</c:v>
                      </c:pt>
                      <c:pt idx="11">
                        <c:v>Education</c:v>
                      </c:pt>
                      <c:pt idx="12">
                        <c:v>ICT</c:v>
                      </c:pt>
                      <c:pt idx="13">
                        <c:v>Financial Services</c:v>
                      </c:pt>
                      <c:pt idx="14">
                        <c:v>E-Waste Recycling</c:v>
                      </c:pt>
                    </c:strCache>
                  </c:strRef>
                </c:cat>
                <c:val>
                  <c:numRef>
                    <c:extLst xmlns:c15="http://schemas.microsoft.com/office/drawing/2012/chart">
                      <c:ext xmlns:c15="http://schemas.microsoft.com/office/drawing/2012/chart" uri="{02D57815-91ED-43cb-92C2-25804820EDAC}">
                        <c15:formulaRef>
                          <c15:sqref>Analysis!$E$87:$E$101</c15:sqref>
                        </c15:formulaRef>
                      </c:ext>
                    </c:extLst>
                    <c:numCache>
                      <c:formatCode>General</c:formatCode>
                      <c:ptCount val="15"/>
                      <c:pt idx="0">
                        <c:v>56</c:v>
                      </c:pt>
                      <c:pt idx="1">
                        <c:v>76</c:v>
                      </c:pt>
                      <c:pt idx="2">
                        <c:v>70</c:v>
                      </c:pt>
                      <c:pt idx="3">
                        <c:v>117</c:v>
                      </c:pt>
                      <c:pt idx="4">
                        <c:v>7</c:v>
                      </c:pt>
                      <c:pt idx="5">
                        <c:v>104</c:v>
                      </c:pt>
                      <c:pt idx="6">
                        <c:v>31</c:v>
                      </c:pt>
                      <c:pt idx="7">
                        <c:v>16</c:v>
                      </c:pt>
                      <c:pt idx="8">
                        <c:v>21</c:v>
                      </c:pt>
                      <c:pt idx="9">
                        <c:v>81</c:v>
                      </c:pt>
                      <c:pt idx="10">
                        <c:v>1</c:v>
                      </c:pt>
                      <c:pt idx="11">
                        <c:v>14</c:v>
                      </c:pt>
                      <c:pt idx="12">
                        <c:v>5</c:v>
                      </c:pt>
                      <c:pt idx="13">
                        <c:v>9</c:v>
                      </c:pt>
                      <c:pt idx="14">
                        <c:v>5</c:v>
                      </c:pt>
                    </c:numCache>
                  </c:numRef>
                </c:val>
                <c:extLst xmlns:c15="http://schemas.microsoft.com/office/drawing/2012/chart">
                  <c:ext xmlns:c16="http://schemas.microsoft.com/office/drawing/2014/chart" uri="{C3380CC4-5D6E-409C-BE32-E72D297353CC}">
                    <c16:uniqueId val="{00000003-532B-4424-9FA9-0FB60BCAA042}"/>
                  </c:ext>
                </c:extLst>
              </c15:ser>
            </c15:filteredBarSeries>
          </c:ext>
        </c:extLst>
      </c:barChart>
      <c:catAx>
        <c:axId val="1881051519"/>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81050079"/>
        <c:crosses val="autoZero"/>
        <c:auto val="1"/>
        <c:lblAlgn val="ctr"/>
        <c:lblOffset val="100"/>
        <c:tickLblSkip val="1"/>
        <c:noMultiLvlLbl val="0"/>
      </c:catAx>
      <c:valAx>
        <c:axId val="1881050079"/>
        <c:scaling>
          <c:orientation val="minMax"/>
          <c:max val="1"/>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baseline="0" dirty="0">
                    <a:solidFill>
                      <a:schemeClr val="tx1"/>
                    </a:solidFill>
                  </a:rPr>
                  <a:t>Percentage of applicants </a:t>
                </a:r>
                <a:r>
                  <a:rPr lang="en-US" sz="900" b="0" i="0" u="none" strike="noStrike" kern="1200" baseline="0" dirty="0">
                    <a:solidFill>
                      <a:schemeClr val="tx1"/>
                    </a:solidFill>
                    <a:effectLst/>
                  </a:rPr>
                  <a:t>with majority local ownership</a:t>
                </a:r>
                <a:endParaRPr lang="en-US" sz="900" b="0" i="0" u="none" strike="noStrike" kern="1200" baseline="0" dirty="0">
                  <a:solidFill>
                    <a:schemeClr val="tx1"/>
                  </a:solidFill>
                </a:endParaRPr>
              </a:p>
            </c:rich>
          </c:tx>
          <c:layout>
            <c:manualLayout>
              <c:xMode val="edge"/>
              <c:yMode val="edge"/>
              <c:x val="0.26817327415362074"/>
              <c:y val="0.915975793618553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1051519"/>
        <c:crosses val="autoZero"/>
        <c:crossBetween val="between"/>
        <c:majorUnit val="0.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i="0" u="none" strike="noStrike" baseline="0" dirty="0">
                <a:solidFill>
                  <a:schemeClr val="tx1"/>
                </a:solidFill>
                <a:effectLst/>
                <a:latin typeface="Roboto" panose="02000000000000000000" pitchFamily="2" charset="0"/>
                <a:ea typeface="Roboto" panose="02000000000000000000" pitchFamily="2" charset="0"/>
                <a:cs typeface="Roboto" panose="02000000000000000000" pitchFamily="2" charset="0"/>
              </a:rPr>
              <a:t>Almost all countries showed rise in locally-owned entities</a:t>
            </a:r>
            <a:endParaRPr lang="en-US" sz="1200" b="1" i="0" u="none" strike="noStrike" kern="1200" spc="0" baseline="0" dirty="0">
              <a:solidFill>
                <a:schemeClr val="tx1"/>
              </a:solidFill>
              <a:latin typeface="Roboto" panose="02000000000000000000" pitchFamily="2" charset="0"/>
              <a:ea typeface="Roboto" panose="02000000000000000000" pitchFamily="2" charset="0"/>
              <a:cs typeface="Roboto" panose="020000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6"/>
          <c:order val="5"/>
          <c:tx>
            <c:strRef>
              <c:f>Analysis!$N$50</c:f>
              <c:strCache>
                <c:ptCount val="1"/>
                <c:pt idx="0">
                  <c:v>CFP 2024</c:v>
                </c:pt>
              </c:strCache>
            </c:strRef>
          </c:tx>
          <c:spPr>
            <a:solidFill>
              <a:srgbClr val="1F90CD"/>
            </a:solidFill>
            <a:ln>
              <a:noFill/>
            </a:ln>
            <a:effectLst/>
          </c:spPr>
          <c:invertIfNegative val="0"/>
          <c:dLbls>
            <c:dLbl>
              <c:idx val="0"/>
              <c:tx>
                <c:rich>
                  <a:bodyPr/>
                  <a:lstStyle/>
                  <a:p>
                    <a:fld id="{BCB26C9A-513A-4D56-89B9-00D753C87E60}"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803B-45FD-890C-5149D3027158}"/>
                </c:ext>
              </c:extLst>
            </c:dLbl>
            <c:dLbl>
              <c:idx val="1"/>
              <c:tx>
                <c:rich>
                  <a:bodyPr/>
                  <a:lstStyle/>
                  <a:p>
                    <a:fld id="{80453EE5-0136-4F25-A74C-66841F9D004D}"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03B-45FD-890C-5149D3027158}"/>
                </c:ext>
              </c:extLst>
            </c:dLbl>
            <c:dLbl>
              <c:idx val="2"/>
              <c:tx>
                <c:rich>
                  <a:bodyPr/>
                  <a:lstStyle/>
                  <a:p>
                    <a:fld id="{AD73C384-AB59-47CA-BCCE-11CC10B820A0}"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03B-45FD-890C-5149D3027158}"/>
                </c:ext>
              </c:extLst>
            </c:dLbl>
            <c:dLbl>
              <c:idx val="3"/>
              <c:tx>
                <c:rich>
                  <a:bodyPr/>
                  <a:lstStyle/>
                  <a:p>
                    <a:fld id="{DFDFD460-DD57-4D24-A9B6-0FC30A0C3414}"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03B-45FD-890C-5149D3027158}"/>
                </c:ext>
              </c:extLst>
            </c:dLbl>
            <c:dLbl>
              <c:idx val="4"/>
              <c:tx>
                <c:rich>
                  <a:bodyPr/>
                  <a:lstStyle/>
                  <a:p>
                    <a:fld id="{665C36A1-8EEC-4FE8-A77E-8F1B7902FAB1}"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03B-45FD-890C-5149D3027158}"/>
                </c:ext>
              </c:extLst>
            </c:dLbl>
            <c:dLbl>
              <c:idx val="5"/>
              <c:tx>
                <c:rich>
                  <a:bodyPr/>
                  <a:lstStyle/>
                  <a:p>
                    <a:fld id="{E6652474-1173-4D89-8FEB-8BEC149C718A}"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03B-45FD-890C-5149D3027158}"/>
                </c:ext>
              </c:extLst>
            </c:dLbl>
            <c:dLbl>
              <c:idx val="6"/>
              <c:tx>
                <c:rich>
                  <a:bodyPr/>
                  <a:lstStyle/>
                  <a:p>
                    <a:fld id="{C20B4E83-24EF-49C2-AF78-0FCADFFEEB17}"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803B-45FD-890C-5149D3027158}"/>
                </c:ext>
              </c:extLst>
            </c:dLbl>
            <c:dLbl>
              <c:idx val="7"/>
              <c:tx>
                <c:rich>
                  <a:bodyPr/>
                  <a:lstStyle/>
                  <a:p>
                    <a:fld id="{89D05AFC-553B-4EAC-A481-E8801683D756}"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803B-45FD-890C-5149D3027158}"/>
                </c:ext>
              </c:extLst>
            </c:dLbl>
            <c:dLbl>
              <c:idx val="8"/>
              <c:tx>
                <c:rich>
                  <a:bodyPr/>
                  <a:lstStyle/>
                  <a:p>
                    <a:fld id="{9BFB6F6E-39BA-4A8D-ABBA-3BB0F7FB4DD5}"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803B-45FD-890C-5149D3027158}"/>
                </c:ext>
              </c:extLst>
            </c:dLbl>
            <c:dLbl>
              <c:idx val="9"/>
              <c:tx>
                <c:rich>
                  <a:bodyPr/>
                  <a:lstStyle/>
                  <a:p>
                    <a:fld id="{98B75C67-0925-4AF0-8537-963086ADCC1B}" type="CELLRANGE">
                      <a:rPr lang="en-GB"/>
                      <a:pPr/>
                      <a:t>[CELLRANGE]</a:t>
                    </a:fld>
                    <a:endParaRPr lang="en-GB"/>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803B-45FD-890C-5149D30271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Analysis!$G$51:$G$60</c:f>
              <c:strCache>
                <c:ptCount val="10"/>
                <c:pt idx="0">
                  <c:v>Rwanda</c:v>
                </c:pt>
                <c:pt idx="1">
                  <c:v>Zambia</c:v>
                </c:pt>
                <c:pt idx="2">
                  <c:v>Kenya</c:v>
                </c:pt>
                <c:pt idx="3">
                  <c:v>Malawi</c:v>
                </c:pt>
                <c:pt idx="4">
                  <c:v>Uganda</c:v>
                </c:pt>
                <c:pt idx="5">
                  <c:v>Tanzania</c:v>
                </c:pt>
                <c:pt idx="6">
                  <c:v>Ghana</c:v>
                </c:pt>
                <c:pt idx="7">
                  <c:v>Ethiopia</c:v>
                </c:pt>
                <c:pt idx="8">
                  <c:v>Nigeria</c:v>
                </c:pt>
                <c:pt idx="9">
                  <c:v>Zimbabwe</c:v>
                </c:pt>
              </c:strCache>
            </c:strRef>
          </c:cat>
          <c:val>
            <c:numRef>
              <c:f>Analysis!$N$51:$N$60</c:f>
              <c:numCache>
                <c:formatCode>0.0%</c:formatCode>
                <c:ptCount val="10"/>
                <c:pt idx="0">
                  <c:v>-0.6</c:v>
                </c:pt>
                <c:pt idx="1">
                  <c:v>-0.6</c:v>
                </c:pt>
                <c:pt idx="2">
                  <c:v>-0.72881355932203384</c:v>
                </c:pt>
                <c:pt idx="3">
                  <c:v>-0.72727272727272729</c:v>
                </c:pt>
                <c:pt idx="4">
                  <c:v>-0.73333333333333328</c:v>
                </c:pt>
                <c:pt idx="5">
                  <c:v>-0.8</c:v>
                </c:pt>
                <c:pt idx="6">
                  <c:v>-0.66666666666666663</c:v>
                </c:pt>
                <c:pt idx="7">
                  <c:v>-0.8</c:v>
                </c:pt>
                <c:pt idx="8">
                  <c:v>-0.96969696969696972</c:v>
                </c:pt>
                <c:pt idx="9">
                  <c:v>-1</c:v>
                </c:pt>
              </c:numCache>
            </c:numRef>
          </c:val>
          <c:extLst>
            <c:ext xmlns:c15="http://schemas.microsoft.com/office/drawing/2012/chart" uri="{02D57815-91ED-43cb-92C2-25804820EDAC}">
              <c15:datalabelsRange>
                <c15:f>Analysis!$M$51:$M$60</c15:f>
                <c15:dlblRangeCache>
                  <c:ptCount val="10"/>
                  <c:pt idx="0">
                    <c:v>60%</c:v>
                  </c:pt>
                  <c:pt idx="1">
                    <c:v>60%</c:v>
                  </c:pt>
                  <c:pt idx="2">
                    <c:v>73%</c:v>
                  </c:pt>
                  <c:pt idx="3">
                    <c:v>73%</c:v>
                  </c:pt>
                  <c:pt idx="4">
                    <c:v>73%</c:v>
                  </c:pt>
                  <c:pt idx="5">
                    <c:v>80%</c:v>
                  </c:pt>
                  <c:pt idx="6">
                    <c:v>67%</c:v>
                  </c:pt>
                  <c:pt idx="7">
                    <c:v>80%</c:v>
                  </c:pt>
                  <c:pt idx="8">
                    <c:v>97%</c:v>
                  </c:pt>
                  <c:pt idx="9">
                    <c:v>100%</c:v>
                  </c:pt>
                </c15:dlblRangeCache>
              </c15:datalabelsRange>
            </c:ext>
            <c:ext xmlns:c16="http://schemas.microsoft.com/office/drawing/2014/chart" uri="{C3380CC4-5D6E-409C-BE32-E72D297353CC}">
              <c16:uniqueId val="{0000000A-803B-45FD-890C-5149D3027158}"/>
            </c:ext>
          </c:extLst>
        </c:ser>
        <c:ser>
          <c:idx val="2"/>
          <c:order val="6"/>
          <c:tx>
            <c:strRef>
              <c:f>Analysis!$J$50</c:f>
              <c:strCache>
                <c:ptCount val="1"/>
                <c:pt idx="0">
                  <c:v>CFP 2025</c:v>
                </c:pt>
              </c:strCache>
            </c:strRef>
          </c:tx>
          <c:spPr>
            <a:solidFill>
              <a:srgbClr val="D769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Analysis!$G$51:$G$60</c:f>
              <c:strCache>
                <c:ptCount val="10"/>
                <c:pt idx="0">
                  <c:v>Rwanda</c:v>
                </c:pt>
                <c:pt idx="1">
                  <c:v>Zambia</c:v>
                </c:pt>
                <c:pt idx="2">
                  <c:v>Kenya</c:v>
                </c:pt>
                <c:pt idx="3">
                  <c:v>Malawi</c:v>
                </c:pt>
                <c:pt idx="4">
                  <c:v>Uganda</c:v>
                </c:pt>
                <c:pt idx="5">
                  <c:v>Tanzania</c:v>
                </c:pt>
                <c:pt idx="6">
                  <c:v>Ghana</c:v>
                </c:pt>
                <c:pt idx="7">
                  <c:v>Ethiopia</c:v>
                </c:pt>
                <c:pt idx="8">
                  <c:v>Nigeria</c:v>
                </c:pt>
                <c:pt idx="9">
                  <c:v>Zimbabwe</c:v>
                </c:pt>
              </c:strCache>
            </c:strRef>
          </c:cat>
          <c:val>
            <c:numRef>
              <c:f>Analysis!$J$51:$J$60</c:f>
              <c:numCache>
                <c:formatCode>0%</c:formatCode>
                <c:ptCount val="10"/>
                <c:pt idx="0">
                  <c:v>0.72</c:v>
                </c:pt>
                <c:pt idx="1">
                  <c:v>0.84375</c:v>
                </c:pt>
                <c:pt idx="2">
                  <c:v>0.85087719298245612</c:v>
                </c:pt>
                <c:pt idx="3">
                  <c:v>0.85185185185185186</c:v>
                </c:pt>
                <c:pt idx="4">
                  <c:v>0.8571428571428571</c:v>
                </c:pt>
                <c:pt idx="5">
                  <c:v>0.86046511627906974</c:v>
                </c:pt>
                <c:pt idx="6">
                  <c:v>0.88888888888888884</c:v>
                </c:pt>
                <c:pt idx="7">
                  <c:v>0.91666666666666663</c:v>
                </c:pt>
                <c:pt idx="8">
                  <c:v>0.95575221238938057</c:v>
                </c:pt>
                <c:pt idx="9">
                  <c:v>1</c:v>
                </c:pt>
              </c:numCache>
            </c:numRef>
          </c:val>
          <c:extLst>
            <c:ext xmlns:c16="http://schemas.microsoft.com/office/drawing/2014/chart" uri="{C3380CC4-5D6E-409C-BE32-E72D297353CC}">
              <c16:uniqueId val="{0000000B-803B-45FD-890C-5149D3027158}"/>
            </c:ext>
          </c:extLst>
        </c:ser>
        <c:dLbls>
          <c:dLblPos val="inEnd"/>
          <c:showLegendKey val="0"/>
          <c:showVal val="1"/>
          <c:showCatName val="0"/>
          <c:showSerName val="0"/>
          <c:showPercent val="0"/>
          <c:showBubbleSize val="0"/>
        </c:dLbls>
        <c:gapWidth val="20"/>
        <c:overlap val="100"/>
        <c:axId val="6035551"/>
        <c:axId val="6036511"/>
        <c:extLst>
          <c:ext xmlns:c15="http://schemas.microsoft.com/office/drawing/2012/chart" uri="{02D57815-91ED-43cb-92C2-25804820EDAC}">
            <c15:filteredBarSeries>
              <c15:ser>
                <c:idx val="0"/>
                <c:order val="0"/>
                <c:tx>
                  <c:strRef>
                    <c:extLst>
                      <c:ext uri="{02D57815-91ED-43cb-92C2-25804820EDAC}">
                        <c15:formulaRef>
                          <c15:sqref>Analysis!$H$50</c15:sqref>
                        </c15:formulaRef>
                      </c:ext>
                    </c:extLst>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Analysis!$G$51:$G$60</c15:sqref>
                        </c15:formulaRef>
                      </c:ext>
                    </c:extLst>
                    <c:strCache>
                      <c:ptCount val="10"/>
                      <c:pt idx="0">
                        <c:v>Rwanda</c:v>
                      </c:pt>
                      <c:pt idx="1">
                        <c:v>Zambia</c:v>
                      </c:pt>
                      <c:pt idx="2">
                        <c:v>Kenya</c:v>
                      </c:pt>
                      <c:pt idx="3">
                        <c:v>Malawi</c:v>
                      </c:pt>
                      <c:pt idx="4">
                        <c:v>Uganda</c:v>
                      </c:pt>
                      <c:pt idx="5">
                        <c:v>Tanzania</c:v>
                      </c:pt>
                      <c:pt idx="6">
                        <c:v>Ghana</c:v>
                      </c:pt>
                      <c:pt idx="7">
                        <c:v>Ethiopia</c:v>
                      </c:pt>
                      <c:pt idx="8">
                        <c:v>Nigeria</c:v>
                      </c:pt>
                      <c:pt idx="9">
                        <c:v>Zimbabwe</c:v>
                      </c:pt>
                    </c:strCache>
                  </c:strRef>
                </c:cat>
                <c:val>
                  <c:numRef>
                    <c:extLst>
                      <c:ext uri="{02D57815-91ED-43cb-92C2-25804820EDAC}">
                        <c15:formulaRef>
                          <c15:sqref>Analysis!$H$51:$H$60</c15:sqref>
                        </c15:formulaRef>
                      </c:ext>
                    </c:extLst>
                    <c:numCache>
                      <c:formatCode>0</c:formatCode>
                      <c:ptCount val="10"/>
                      <c:pt idx="0">
                        <c:v>25</c:v>
                      </c:pt>
                      <c:pt idx="1">
                        <c:v>32</c:v>
                      </c:pt>
                      <c:pt idx="2">
                        <c:v>114</c:v>
                      </c:pt>
                      <c:pt idx="3">
                        <c:v>27</c:v>
                      </c:pt>
                      <c:pt idx="4">
                        <c:v>42</c:v>
                      </c:pt>
                      <c:pt idx="5">
                        <c:v>43</c:v>
                      </c:pt>
                      <c:pt idx="6">
                        <c:v>18</c:v>
                      </c:pt>
                      <c:pt idx="7">
                        <c:v>24</c:v>
                      </c:pt>
                      <c:pt idx="8">
                        <c:v>113</c:v>
                      </c:pt>
                      <c:pt idx="9">
                        <c:v>18</c:v>
                      </c:pt>
                    </c:numCache>
                  </c:numRef>
                </c:val>
                <c:extLst>
                  <c:ext xmlns:c16="http://schemas.microsoft.com/office/drawing/2014/chart" uri="{C3380CC4-5D6E-409C-BE32-E72D297353CC}">
                    <c16:uniqueId val="{0000000C-803B-45FD-890C-5149D3027158}"/>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Analysis!$I$50</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Analysis!$G$51:$G$60</c15:sqref>
                        </c15:formulaRef>
                      </c:ext>
                    </c:extLst>
                    <c:strCache>
                      <c:ptCount val="10"/>
                      <c:pt idx="0">
                        <c:v>Rwanda</c:v>
                      </c:pt>
                      <c:pt idx="1">
                        <c:v>Zambia</c:v>
                      </c:pt>
                      <c:pt idx="2">
                        <c:v>Kenya</c:v>
                      </c:pt>
                      <c:pt idx="3">
                        <c:v>Malawi</c:v>
                      </c:pt>
                      <c:pt idx="4">
                        <c:v>Uganda</c:v>
                      </c:pt>
                      <c:pt idx="5">
                        <c:v>Tanzania</c:v>
                      </c:pt>
                      <c:pt idx="6">
                        <c:v>Ghana</c:v>
                      </c:pt>
                      <c:pt idx="7">
                        <c:v>Ethiopia</c:v>
                      </c:pt>
                      <c:pt idx="8">
                        <c:v>Nigeria</c:v>
                      </c:pt>
                      <c:pt idx="9">
                        <c:v>Zimbabwe</c:v>
                      </c:pt>
                    </c:strCache>
                  </c:strRef>
                </c:cat>
                <c:val>
                  <c:numRef>
                    <c:extLst xmlns:c15="http://schemas.microsoft.com/office/drawing/2012/chart">
                      <c:ext xmlns:c15="http://schemas.microsoft.com/office/drawing/2012/chart" uri="{02D57815-91ED-43cb-92C2-25804820EDAC}">
                        <c15:formulaRef>
                          <c15:sqref>Analysis!$I$51:$I$60</c15:sqref>
                        </c15:formulaRef>
                      </c:ext>
                    </c:extLst>
                    <c:numCache>
                      <c:formatCode>0</c:formatCode>
                      <c:ptCount val="10"/>
                      <c:pt idx="0">
                        <c:v>18</c:v>
                      </c:pt>
                      <c:pt idx="1">
                        <c:v>27</c:v>
                      </c:pt>
                      <c:pt idx="2">
                        <c:v>97</c:v>
                      </c:pt>
                      <c:pt idx="3">
                        <c:v>23</c:v>
                      </c:pt>
                      <c:pt idx="4">
                        <c:v>36</c:v>
                      </c:pt>
                      <c:pt idx="5">
                        <c:v>37</c:v>
                      </c:pt>
                      <c:pt idx="6">
                        <c:v>16</c:v>
                      </c:pt>
                      <c:pt idx="7">
                        <c:v>22</c:v>
                      </c:pt>
                      <c:pt idx="8">
                        <c:v>108</c:v>
                      </c:pt>
                      <c:pt idx="9">
                        <c:v>18</c:v>
                      </c:pt>
                    </c:numCache>
                  </c:numRef>
                </c:val>
                <c:extLst xmlns:c15="http://schemas.microsoft.com/office/drawing/2012/chart">
                  <c:ext xmlns:c16="http://schemas.microsoft.com/office/drawing/2014/chart" uri="{C3380CC4-5D6E-409C-BE32-E72D297353CC}">
                    <c16:uniqueId val="{0000000D-803B-45FD-890C-5149D3027158}"/>
                  </c:ext>
                </c:extLst>
              </c15:ser>
            </c15:filteredBarSeries>
            <c15:filteredBarSeries>
              <c15:ser>
                <c:idx val="3"/>
                <c:order val="2"/>
                <c:tx>
                  <c:strRef>
                    <c:extLst xmlns:c15="http://schemas.microsoft.com/office/drawing/2012/chart">
                      <c:ext xmlns:c15="http://schemas.microsoft.com/office/drawing/2012/chart" uri="{02D57815-91ED-43cb-92C2-25804820EDAC}">
                        <c15:formulaRef>
                          <c15:sqref>Analysis!$K$50</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Analysis!$G$51:$G$60</c15:sqref>
                        </c15:formulaRef>
                      </c:ext>
                    </c:extLst>
                    <c:strCache>
                      <c:ptCount val="10"/>
                      <c:pt idx="0">
                        <c:v>Rwanda</c:v>
                      </c:pt>
                      <c:pt idx="1">
                        <c:v>Zambia</c:v>
                      </c:pt>
                      <c:pt idx="2">
                        <c:v>Kenya</c:v>
                      </c:pt>
                      <c:pt idx="3">
                        <c:v>Malawi</c:v>
                      </c:pt>
                      <c:pt idx="4">
                        <c:v>Uganda</c:v>
                      </c:pt>
                      <c:pt idx="5">
                        <c:v>Tanzania</c:v>
                      </c:pt>
                      <c:pt idx="6">
                        <c:v>Ghana</c:v>
                      </c:pt>
                      <c:pt idx="7">
                        <c:v>Ethiopia</c:v>
                      </c:pt>
                      <c:pt idx="8">
                        <c:v>Nigeria</c:v>
                      </c:pt>
                      <c:pt idx="9">
                        <c:v>Zimbabwe</c:v>
                      </c:pt>
                    </c:strCache>
                  </c:strRef>
                </c:cat>
                <c:val>
                  <c:numRef>
                    <c:extLst xmlns:c15="http://schemas.microsoft.com/office/drawing/2012/chart">
                      <c:ext xmlns:c15="http://schemas.microsoft.com/office/drawing/2012/chart" uri="{02D57815-91ED-43cb-92C2-25804820EDAC}">
                        <c15:formulaRef>
                          <c15:sqref>Analysis!$K$51:$K$60</c15:sqref>
                        </c15:formulaRef>
                      </c:ext>
                    </c:extLst>
                    <c:numCache>
                      <c:formatCode>General</c:formatCode>
                      <c:ptCount val="10"/>
                      <c:pt idx="0">
                        <c:v>3</c:v>
                      </c:pt>
                      <c:pt idx="1">
                        <c:v>6</c:v>
                      </c:pt>
                      <c:pt idx="2">
                        <c:v>43</c:v>
                      </c:pt>
                      <c:pt idx="3">
                        <c:v>8</c:v>
                      </c:pt>
                      <c:pt idx="4">
                        <c:v>11</c:v>
                      </c:pt>
                      <c:pt idx="5">
                        <c:v>12</c:v>
                      </c:pt>
                      <c:pt idx="6">
                        <c:v>2</c:v>
                      </c:pt>
                      <c:pt idx="7">
                        <c:v>12</c:v>
                      </c:pt>
                      <c:pt idx="8">
                        <c:v>32</c:v>
                      </c:pt>
                      <c:pt idx="9">
                        <c:v>15</c:v>
                      </c:pt>
                    </c:numCache>
                  </c:numRef>
                </c:val>
                <c:extLst xmlns:c15="http://schemas.microsoft.com/office/drawing/2012/chart">
                  <c:ext xmlns:c16="http://schemas.microsoft.com/office/drawing/2014/chart" uri="{C3380CC4-5D6E-409C-BE32-E72D297353CC}">
                    <c16:uniqueId val="{0000000E-803B-45FD-890C-5149D3027158}"/>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Analysis!$L$50</c15:sqref>
                        </c15:formulaRef>
                      </c:ext>
                    </c:extLst>
                    <c:strCache>
                      <c:ptCount val="1"/>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Analysis!$G$51:$G$60</c15:sqref>
                        </c15:formulaRef>
                      </c:ext>
                    </c:extLst>
                    <c:strCache>
                      <c:ptCount val="10"/>
                      <c:pt idx="0">
                        <c:v>Rwanda</c:v>
                      </c:pt>
                      <c:pt idx="1">
                        <c:v>Zambia</c:v>
                      </c:pt>
                      <c:pt idx="2">
                        <c:v>Kenya</c:v>
                      </c:pt>
                      <c:pt idx="3">
                        <c:v>Malawi</c:v>
                      </c:pt>
                      <c:pt idx="4">
                        <c:v>Uganda</c:v>
                      </c:pt>
                      <c:pt idx="5">
                        <c:v>Tanzania</c:v>
                      </c:pt>
                      <c:pt idx="6">
                        <c:v>Ghana</c:v>
                      </c:pt>
                      <c:pt idx="7">
                        <c:v>Ethiopia</c:v>
                      </c:pt>
                      <c:pt idx="8">
                        <c:v>Nigeria</c:v>
                      </c:pt>
                      <c:pt idx="9">
                        <c:v>Zimbabwe</c:v>
                      </c:pt>
                    </c:strCache>
                  </c:strRef>
                </c:cat>
                <c:val>
                  <c:numRef>
                    <c:extLst xmlns:c15="http://schemas.microsoft.com/office/drawing/2012/chart">
                      <c:ext xmlns:c15="http://schemas.microsoft.com/office/drawing/2012/chart" uri="{02D57815-91ED-43cb-92C2-25804820EDAC}">
                        <c15:formulaRef>
                          <c15:sqref>Analysis!$L$51:$L$60</c15:sqref>
                        </c15:formulaRef>
                      </c:ext>
                    </c:extLst>
                    <c:numCache>
                      <c:formatCode>0</c:formatCode>
                      <c:ptCount val="10"/>
                      <c:pt idx="0">
                        <c:v>2</c:v>
                      </c:pt>
                      <c:pt idx="1">
                        <c:v>4</c:v>
                      </c:pt>
                      <c:pt idx="2">
                        <c:v>16</c:v>
                      </c:pt>
                      <c:pt idx="3">
                        <c:v>3</c:v>
                      </c:pt>
                      <c:pt idx="4">
                        <c:v>4</c:v>
                      </c:pt>
                      <c:pt idx="5">
                        <c:v>3</c:v>
                      </c:pt>
                      <c:pt idx="6">
                        <c:v>1</c:v>
                      </c:pt>
                      <c:pt idx="7">
                        <c:v>3</c:v>
                      </c:pt>
                      <c:pt idx="8">
                        <c:v>1</c:v>
                      </c:pt>
                      <c:pt idx="9">
                        <c:v>0</c:v>
                      </c:pt>
                    </c:numCache>
                  </c:numRef>
                </c:val>
                <c:extLst xmlns:c15="http://schemas.microsoft.com/office/drawing/2012/chart">
                  <c:ext xmlns:c16="http://schemas.microsoft.com/office/drawing/2014/chart" uri="{C3380CC4-5D6E-409C-BE32-E72D297353CC}">
                    <c16:uniqueId val="{0000000F-803B-45FD-890C-5149D3027158}"/>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Analysis!$M$50</c15:sqref>
                        </c15:formulaRef>
                      </c:ext>
                    </c:extLst>
                    <c:strCache>
                      <c:ptCount val="1"/>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Analysis!$G$51:$G$60</c15:sqref>
                        </c15:formulaRef>
                      </c:ext>
                    </c:extLst>
                    <c:strCache>
                      <c:ptCount val="10"/>
                      <c:pt idx="0">
                        <c:v>Rwanda</c:v>
                      </c:pt>
                      <c:pt idx="1">
                        <c:v>Zambia</c:v>
                      </c:pt>
                      <c:pt idx="2">
                        <c:v>Kenya</c:v>
                      </c:pt>
                      <c:pt idx="3">
                        <c:v>Malawi</c:v>
                      </c:pt>
                      <c:pt idx="4">
                        <c:v>Uganda</c:v>
                      </c:pt>
                      <c:pt idx="5">
                        <c:v>Tanzania</c:v>
                      </c:pt>
                      <c:pt idx="6">
                        <c:v>Ghana</c:v>
                      </c:pt>
                      <c:pt idx="7">
                        <c:v>Ethiopia</c:v>
                      </c:pt>
                      <c:pt idx="8">
                        <c:v>Nigeria</c:v>
                      </c:pt>
                      <c:pt idx="9">
                        <c:v>Zimbabwe</c:v>
                      </c:pt>
                    </c:strCache>
                  </c:strRef>
                </c:cat>
                <c:val>
                  <c:numRef>
                    <c:extLst xmlns:c15="http://schemas.microsoft.com/office/drawing/2012/chart">
                      <c:ext xmlns:c15="http://schemas.microsoft.com/office/drawing/2012/chart" uri="{02D57815-91ED-43cb-92C2-25804820EDAC}">
                        <c15:formulaRef>
                          <c15:sqref>Analysis!$M$51:$M$60</c15:sqref>
                        </c15:formulaRef>
                      </c:ext>
                    </c:extLst>
                    <c:numCache>
                      <c:formatCode>0%</c:formatCode>
                      <c:ptCount val="10"/>
                      <c:pt idx="0">
                        <c:v>0.6</c:v>
                      </c:pt>
                      <c:pt idx="1">
                        <c:v>0.6</c:v>
                      </c:pt>
                      <c:pt idx="2">
                        <c:v>0.72881355932203384</c:v>
                      </c:pt>
                      <c:pt idx="3">
                        <c:v>0.72727272727272729</c:v>
                      </c:pt>
                      <c:pt idx="4">
                        <c:v>0.73333333333333328</c:v>
                      </c:pt>
                      <c:pt idx="5">
                        <c:v>0.8</c:v>
                      </c:pt>
                      <c:pt idx="6">
                        <c:v>0.66666666666666663</c:v>
                      </c:pt>
                      <c:pt idx="7">
                        <c:v>0.8</c:v>
                      </c:pt>
                      <c:pt idx="8">
                        <c:v>0.96969696969696972</c:v>
                      </c:pt>
                      <c:pt idx="9">
                        <c:v>1</c:v>
                      </c:pt>
                    </c:numCache>
                  </c:numRef>
                </c:val>
                <c:extLst xmlns:c15="http://schemas.microsoft.com/office/drawing/2012/chart">
                  <c:ext xmlns:c16="http://schemas.microsoft.com/office/drawing/2014/chart" uri="{C3380CC4-5D6E-409C-BE32-E72D297353CC}">
                    <c16:uniqueId val="{00000010-803B-45FD-890C-5149D3027158}"/>
                  </c:ext>
                </c:extLst>
              </c15:ser>
            </c15:filteredBarSeries>
          </c:ext>
        </c:extLst>
      </c:barChart>
      <c:catAx>
        <c:axId val="6035551"/>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6511"/>
        <c:crosses val="autoZero"/>
        <c:auto val="1"/>
        <c:lblAlgn val="ctr"/>
        <c:lblOffset val="100"/>
        <c:tickLblSkip val="1"/>
        <c:noMultiLvlLbl val="0"/>
      </c:catAx>
      <c:valAx>
        <c:axId val="6036511"/>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b="0" i="0" u="none" strike="noStrike" kern="1200" baseline="0" dirty="0">
                    <a:solidFill>
                      <a:schemeClr val="tx1"/>
                    </a:solidFill>
                  </a:rPr>
                  <a:t>Percentage of applicants </a:t>
                </a:r>
                <a:r>
                  <a:rPr lang="en-US" sz="900" b="0" i="0" u="none" strike="noStrike" kern="1200" baseline="0" dirty="0">
                    <a:solidFill>
                      <a:schemeClr val="tx1"/>
                    </a:solidFill>
                    <a:effectLst/>
                  </a:rPr>
                  <a:t>with majority local ownership</a:t>
                </a:r>
                <a:endParaRPr lang="en-US" sz="900" b="0" i="0" u="none" strike="noStrike" kern="1200" baseline="0"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603555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a:solidFill>
                  <a:schemeClr val="tx1"/>
                </a:solidFill>
              </a:rPr>
              <a:t>Top 5 sectors</a:t>
            </a:r>
            <a:r>
              <a:rPr lang="en-US" sz="1400" b="1" baseline="0">
                <a:solidFill>
                  <a:schemeClr val="tx1"/>
                </a:solidFill>
              </a:rPr>
              <a:t> account for 73% of all applications</a:t>
            </a:r>
            <a:endParaRPr lang="en-US" sz="1400"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5507313889931615"/>
          <c:y val="0.1368663921682696"/>
          <c:w val="0.70831965180356915"/>
          <c:h val="0.78584546703428504"/>
        </c:manualLayout>
      </c:layout>
      <c:barChart>
        <c:barDir val="bar"/>
        <c:grouping val="clustered"/>
        <c:varyColors val="0"/>
        <c:dLbls>
          <c:showLegendKey val="0"/>
          <c:showVal val="0"/>
          <c:showCatName val="0"/>
          <c:showSerName val="0"/>
          <c:showPercent val="0"/>
          <c:showBubbleSize val="0"/>
        </c:dLbls>
        <c:gapWidth val="20"/>
        <c:axId val="94846272"/>
        <c:axId val="94848832"/>
      </c:barChart>
      <c:catAx>
        <c:axId val="94846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4848832"/>
        <c:crosses val="autoZero"/>
        <c:auto val="1"/>
        <c:lblAlgn val="ctr"/>
        <c:lblOffset val="100"/>
        <c:noMultiLvlLbl val="0"/>
      </c:catAx>
      <c:valAx>
        <c:axId val="94848832"/>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Number</a:t>
                </a:r>
                <a:r>
                  <a:rPr lang="en-US" baseline="0" dirty="0"/>
                  <a:t> of applicants</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9484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solidFill>
                  <a:schemeClr val="tx1"/>
                </a:solidFill>
              </a:rPr>
              <a:t>Top 5 countries</a:t>
            </a:r>
            <a:r>
              <a:rPr lang="en-US" sz="1200" b="1" baseline="0" dirty="0">
                <a:solidFill>
                  <a:schemeClr val="tx1"/>
                </a:solidFill>
              </a:rPr>
              <a:t> with majority Female-owned</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4"/>
          <c:order val="2"/>
          <c:tx>
            <c:strRef>
              <c:f>analysis!$F$1</c:f>
              <c:strCache>
                <c:ptCount val="1"/>
                <c:pt idx="0">
                  <c:v>Non-female owned</c:v>
                </c:pt>
              </c:strCache>
            </c:strRef>
          </c:tx>
          <c:spPr>
            <a:solidFill>
              <a:srgbClr val="D76928"/>
            </a:solidFill>
            <a:ln>
              <a:noFill/>
            </a:ln>
            <a:effectLst/>
          </c:spPr>
          <c:invertIfNegative val="0"/>
          <c:dLbls>
            <c:dLbl>
              <c:idx val="0"/>
              <c:tx>
                <c:rich>
                  <a:bodyPr/>
                  <a:lstStyle/>
                  <a:p>
                    <a:fld id="{525BBDA3-CF39-4B9C-89B3-323BFEA1BF9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694B-4FDE-8A4E-9E6B9BF7E49C}"/>
                </c:ext>
              </c:extLst>
            </c:dLbl>
            <c:dLbl>
              <c:idx val="1"/>
              <c:tx>
                <c:rich>
                  <a:bodyPr/>
                  <a:lstStyle/>
                  <a:p>
                    <a:fld id="{E9840B76-B19E-4F55-9E7A-2F77762512D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94B-4FDE-8A4E-9E6B9BF7E49C}"/>
                </c:ext>
              </c:extLst>
            </c:dLbl>
            <c:dLbl>
              <c:idx val="2"/>
              <c:tx>
                <c:rich>
                  <a:bodyPr/>
                  <a:lstStyle/>
                  <a:p>
                    <a:fld id="{1A7BB417-D90B-4094-8D2D-517BFF932E9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94B-4FDE-8A4E-9E6B9BF7E49C}"/>
                </c:ext>
              </c:extLst>
            </c:dLbl>
            <c:dLbl>
              <c:idx val="3"/>
              <c:tx>
                <c:rich>
                  <a:bodyPr/>
                  <a:lstStyle/>
                  <a:p>
                    <a:fld id="{AB02E22E-DCC5-46C4-BC90-FE63C5781E1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94B-4FDE-8A4E-9E6B9BF7E49C}"/>
                </c:ext>
              </c:extLst>
            </c:dLbl>
            <c:dLbl>
              <c:idx val="4"/>
              <c:tx>
                <c:rich>
                  <a:bodyPr/>
                  <a:lstStyle/>
                  <a:p>
                    <a:fld id="{8CAA9E84-952F-466F-8AE5-145EA738711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94B-4FDE-8A4E-9E6B9BF7E4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analysis!$A$2:$A$6</c:f>
              <c:strCache>
                <c:ptCount val="5"/>
                <c:pt idx="0">
                  <c:v>Kenya</c:v>
                </c:pt>
                <c:pt idx="1">
                  <c:v>Nigeria</c:v>
                </c:pt>
                <c:pt idx="2">
                  <c:v>Uganda</c:v>
                </c:pt>
                <c:pt idx="3">
                  <c:v>Tanzania</c:v>
                </c:pt>
                <c:pt idx="4">
                  <c:v>Rwanda</c:v>
                </c:pt>
              </c:strCache>
            </c:strRef>
          </c:cat>
          <c:val>
            <c:numRef>
              <c:f>analysis!$F$2:$F$6</c:f>
              <c:numCache>
                <c:formatCode>0%</c:formatCode>
                <c:ptCount val="5"/>
                <c:pt idx="0">
                  <c:v>-0.68421052631578949</c:v>
                </c:pt>
                <c:pt idx="1">
                  <c:v>-0.78761061946902655</c:v>
                </c:pt>
                <c:pt idx="2">
                  <c:v>-0.69047619047619047</c:v>
                </c:pt>
                <c:pt idx="3">
                  <c:v>-0.76744186046511631</c:v>
                </c:pt>
                <c:pt idx="4">
                  <c:v>-0.6</c:v>
                </c:pt>
              </c:numCache>
            </c:numRef>
          </c:val>
          <c:extLst>
            <c:ext xmlns:c15="http://schemas.microsoft.com/office/drawing/2012/chart" uri="{02D57815-91ED-43cb-92C2-25804820EDAC}">
              <c15:datalabelsRange>
                <c15:f>analysis!$E$2:$E$6</c15:f>
                <c15:dlblRangeCache>
                  <c:ptCount val="5"/>
                  <c:pt idx="0">
                    <c:v>68%</c:v>
                  </c:pt>
                  <c:pt idx="1">
                    <c:v>79%</c:v>
                  </c:pt>
                  <c:pt idx="2">
                    <c:v>69%</c:v>
                  </c:pt>
                  <c:pt idx="3">
                    <c:v>77%</c:v>
                  </c:pt>
                  <c:pt idx="4">
                    <c:v>60%</c:v>
                  </c:pt>
                </c15:dlblRangeCache>
              </c15:datalabelsRange>
            </c:ext>
            <c:ext xmlns:c16="http://schemas.microsoft.com/office/drawing/2014/chart" uri="{C3380CC4-5D6E-409C-BE32-E72D297353CC}">
              <c16:uniqueId val="{00000005-694B-4FDE-8A4E-9E6B9BF7E49C}"/>
            </c:ext>
          </c:extLst>
        </c:ser>
        <c:ser>
          <c:idx val="2"/>
          <c:order val="3"/>
          <c:tx>
            <c:strRef>
              <c:f>analysis!$D$1</c:f>
              <c:strCache>
                <c:ptCount val="1"/>
                <c:pt idx="0">
                  <c:v>Female owned</c:v>
                </c:pt>
              </c:strCache>
            </c:strRef>
          </c:tx>
          <c:spPr>
            <a:solidFill>
              <a:srgbClr val="1F90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analysis!$A$2:$A$6</c:f>
              <c:strCache>
                <c:ptCount val="5"/>
                <c:pt idx="0">
                  <c:v>Kenya</c:v>
                </c:pt>
                <c:pt idx="1">
                  <c:v>Nigeria</c:v>
                </c:pt>
                <c:pt idx="2">
                  <c:v>Uganda</c:v>
                </c:pt>
                <c:pt idx="3">
                  <c:v>Tanzania</c:v>
                </c:pt>
                <c:pt idx="4">
                  <c:v>Rwanda</c:v>
                </c:pt>
              </c:strCache>
            </c:strRef>
          </c:cat>
          <c:val>
            <c:numRef>
              <c:f>analysis!$D$2:$D$6</c:f>
              <c:numCache>
                <c:formatCode>0%</c:formatCode>
                <c:ptCount val="5"/>
                <c:pt idx="0">
                  <c:v>0.31578947368421051</c:v>
                </c:pt>
                <c:pt idx="1">
                  <c:v>0.21238938053097345</c:v>
                </c:pt>
                <c:pt idx="2">
                  <c:v>0.30952380952380953</c:v>
                </c:pt>
                <c:pt idx="3">
                  <c:v>0.23255813953488372</c:v>
                </c:pt>
                <c:pt idx="4">
                  <c:v>0.4</c:v>
                </c:pt>
              </c:numCache>
            </c:numRef>
          </c:val>
          <c:extLst>
            <c:ext xmlns:c16="http://schemas.microsoft.com/office/drawing/2014/chart" uri="{C3380CC4-5D6E-409C-BE32-E72D297353CC}">
              <c16:uniqueId val="{00000006-694B-4FDE-8A4E-9E6B9BF7E49C}"/>
            </c:ext>
          </c:extLst>
        </c:ser>
        <c:dLbls>
          <c:dLblPos val="ctr"/>
          <c:showLegendKey val="0"/>
          <c:showVal val="1"/>
          <c:showCatName val="0"/>
          <c:showSerName val="0"/>
          <c:showPercent val="0"/>
          <c:showBubbleSize val="0"/>
        </c:dLbls>
        <c:gapWidth val="20"/>
        <c:overlap val="100"/>
        <c:axId val="638105408"/>
        <c:axId val="638096768"/>
        <c:extLst>
          <c:ext xmlns:c15="http://schemas.microsoft.com/office/drawing/2012/chart" uri="{02D57815-91ED-43cb-92C2-25804820EDAC}">
            <c15:filteredBarSeries>
              <c15:ser>
                <c:idx val="0"/>
                <c:order val="0"/>
                <c:tx>
                  <c:strRef>
                    <c:extLst>
                      <c:ext uri="{02D57815-91ED-43cb-92C2-25804820EDAC}">
                        <c15:formulaRef>
                          <c15:sqref>analysis!$B$1</c15:sqref>
                        </c15:formulaRef>
                      </c:ext>
                    </c:extLst>
                    <c:strCache>
                      <c:ptCount val="1"/>
                      <c:pt idx="0">
                        <c:v>Female owned_</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analysis!$A$2:$A$6</c15:sqref>
                        </c15:formulaRef>
                      </c:ext>
                    </c:extLst>
                    <c:strCache>
                      <c:ptCount val="5"/>
                      <c:pt idx="0">
                        <c:v>Kenya</c:v>
                      </c:pt>
                      <c:pt idx="1">
                        <c:v>Nigeria</c:v>
                      </c:pt>
                      <c:pt idx="2">
                        <c:v>Uganda</c:v>
                      </c:pt>
                      <c:pt idx="3">
                        <c:v>Tanzania</c:v>
                      </c:pt>
                      <c:pt idx="4">
                        <c:v>Rwanda</c:v>
                      </c:pt>
                    </c:strCache>
                  </c:strRef>
                </c:cat>
                <c:val>
                  <c:numRef>
                    <c:extLst>
                      <c:ext uri="{02D57815-91ED-43cb-92C2-25804820EDAC}">
                        <c15:formulaRef>
                          <c15:sqref>analysis!$B$2:$B$6</c15:sqref>
                        </c15:formulaRef>
                      </c:ext>
                    </c:extLst>
                    <c:numCache>
                      <c:formatCode>General</c:formatCode>
                      <c:ptCount val="5"/>
                      <c:pt idx="0">
                        <c:v>36</c:v>
                      </c:pt>
                      <c:pt idx="1">
                        <c:v>24</c:v>
                      </c:pt>
                      <c:pt idx="2">
                        <c:v>13</c:v>
                      </c:pt>
                      <c:pt idx="3">
                        <c:v>10</c:v>
                      </c:pt>
                      <c:pt idx="4">
                        <c:v>10</c:v>
                      </c:pt>
                    </c:numCache>
                  </c:numRef>
                </c:val>
                <c:extLst>
                  <c:ext xmlns:c16="http://schemas.microsoft.com/office/drawing/2014/chart" uri="{C3380CC4-5D6E-409C-BE32-E72D297353CC}">
                    <c16:uniqueId val="{00000007-694B-4FDE-8A4E-9E6B9BF7E49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analysis!$C$1</c15:sqref>
                        </c15:formulaRef>
                      </c:ext>
                    </c:extLst>
                    <c:strCache>
                      <c:ptCount val="1"/>
                      <c:pt idx="0">
                        <c:v>Non-female owned_</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analysis!$A$2:$A$6</c15:sqref>
                        </c15:formulaRef>
                      </c:ext>
                    </c:extLst>
                    <c:strCache>
                      <c:ptCount val="5"/>
                      <c:pt idx="0">
                        <c:v>Kenya</c:v>
                      </c:pt>
                      <c:pt idx="1">
                        <c:v>Nigeria</c:v>
                      </c:pt>
                      <c:pt idx="2">
                        <c:v>Uganda</c:v>
                      </c:pt>
                      <c:pt idx="3">
                        <c:v>Tanzania</c:v>
                      </c:pt>
                      <c:pt idx="4">
                        <c:v>Rwanda</c:v>
                      </c:pt>
                    </c:strCache>
                  </c:strRef>
                </c:cat>
                <c:val>
                  <c:numRef>
                    <c:extLst xmlns:c15="http://schemas.microsoft.com/office/drawing/2012/chart">
                      <c:ext xmlns:c15="http://schemas.microsoft.com/office/drawing/2012/chart" uri="{02D57815-91ED-43cb-92C2-25804820EDAC}">
                        <c15:formulaRef>
                          <c15:sqref>analysis!$C$2:$C$6</c15:sqref>
                        </c15:formulaRef>
                      </c:ext>
                    </c:extLst>
                    <c:numCache>
                      <c:formatCode>General</c:formatCode>
                      <c:ptCount val="5"/>
                      <c:pt idx="0">
                        <c:v>78</c:v>
                      </c:pt>
                      <c:pt idx="1">
                        <c:v>89</c:v>
                      </c:pt>
                      <c:pt idx="2">
                        <c:v>29</c:v>
                      </c:pt>
                      <c:pt idx="3">
                        <c:v>33</c:v>
                      </c:pt>
                      <c:pt idx="4">
                        <c:v>15</c:v>
                      </c:pt>
                    </c:numCache>
                  </c:numRef>
                </c:val>
                <c:extLst xmlns:c15="http://schemas.microsoft.com/office/drawing/2012/chart">
                  <c:ext xmlns:c16="http://schemas.microsoft.com/office/drawing/2014/chart" uri="{C3380CC4-5D6E-409C-BE32-E72D297353CC}">
                    <c16:uniqueId val="{00000008-694B-4FDE-8A4E-9E6B9BF7E49C}"/>
                  </c:ext>
                </c:extLst>
              </c15:ser>
            </c15:filteredBarSeries>
            <c15:filteredBarSeries>
              <c15:ser>
                <c:idx val="3"/>
                <c:order val="4"/>
                <c:tx>
                  <c:strRef>
                    <c:extLst xmlns:c15="http://schemas.microsoft.com/office/drawing/2012/chart">
                      <c:ext xmlns:c15="http://schemas.microsoft.com/office/drawing/2012/chart" uri="{02D57815-91ED-43cb-92C2-25804820EDAC}">
                        <c15:formulaRef>
                          <c15:sqref>analysis!$E$1</c15:sqref>
                        </c15:formulaRef>
                      </c:ext>
                    </c:extLst>
                    <c:strCache>
                      <c:ptCount val="1"/>
                      <c:pt idx="0">
                        <c:v>Non-female owned_l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analysis!$A$2:$A$6</c15:sqref>
                        </c15:formulaRef>
                      </c:ext>
                    </c:extLst>
                    <c:strCache>
                      <c:ptCount val="5"/>
                      <c:pt idx="0">
                        <c:v>Kenya</c:v>
                      </c:pt>
                      <c:pt idx="1">
                        <c:v>Nigeria</c:v>
                      </c:pt>
                      <c:pt idx="2">
                        <c:v>Uganda</c:v>
                      </c:pt>
                      <c:pt idx="3">
                        <c:v>Tanzania</c:v>
                      </c:pt>
                      <c:pt idx="4">
                        <c:v>Rwanda</c:v>
                      </c:pt>
                    </c:strCache>
                  </c:strRef>
                </c:cat>
                <c:val>
                  <c:numRef>
                    <c:extLst xmlns:c15="http://schemas.microsoft.com/office/drawing/2012/chart">
                      <c:ext xmlns:c15="http://schemas.microsoft.com/office/drawing/2012/chart" uri="{02D57815-91ED-43cb-92C2-25804820EDAC}">
                        <c15:formulaRef>
                          <c15:sqref>analysis!$E$2:$E$6</c15:sqref>
                        </c15:formulaRef>
                      </c:ext>
                    </c:extLst>
                    <c:numCache>
                      <c:formatCode>0%</c:formatCode>
                      <c:ptCount val="5"/>
                      <c:pt idx="0">
                        <c:v>0.68421052631578949</c:v>
                      </c:pt>
                      <c:pt idx="1">
                        <c:v>0.78761061946902655</c:v>
                      </c:pt>
                      <c:pt idx="2">
                        <c:v>0.69047619047619047</c:v>
                      </c:pt>
                      <c:pt idx="3">
                        <c:v>0.76744186046511631</c:v>
                      </c:pt>
                      <c:pt idx="4">
                        <c:v>0.6</c:v>
                      </c:pt>
                    </c:numCache>
                  </c:numRef>
                </c:val>
                <c:extLst xmlns:c15="http://schemas.microsoft.com/office/drawing/2012/chart">
                  <c:ext xmlns:c16="http://schemas.microsoft.com/office/drawing/2014/chart" uri="{C3380CC4-5D6E-409C-BE32-E72D297353CC}">
                    <c16:uniqueId val="{00000009-694B-4FDE-8A4E-9E6B9BF7E49C}"/>
                  </c:ext>
                </c:extLst>
              </c15:ser>
            </c15:filteredBarSeries>
          </c:ext>
        </c:extLst>
      </c:barChart>
      <c:catAx>
        <c:axId val="638105408"/>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8096768"/>
        <c:crosses val="autoZero"/>
        <c:auto val="1"/>
        <c:lblAlgn val="ctr"/>
        <c:lblOffset val="100"/>
        <c:noMultiLvlLbl val="0"/>
      </c:catAx>
      <c:valAx>
        <c:axId val="638096768"/>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solidFill>
                      <a:schemeClr val="tx1"/>
                    </a:solidFill>
                  </a:rPr>
                  <a:t>Percentage</a:t>
                </a:r>
                <a:r>
                  <a:rPr lang="en-US" baseline="0" dirty="0">
                    <a:solidFill>
                      <a:schemeClr val="tx1"/>
                    </a:solidFill>
                  </a:rPr>
                  <a:t> of applicants in a country</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crossAx val="638105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68F9B-F0B2-41BA-B206-78976FF38B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DINOT" panose="020B0504020101020102" pitchFamily="34" charset="0"/>
            </a:endParaRPr>
          </a:p>
        </p:txBody>
      </p:sp>
      <p:sp>
        <p:nvSpPr>
          <p:cNvPr id="3" name="Date Placeholder 2">
            <a:extLst>
              <a:ext uri="{FF2B5EF4-FFF2-40B4-BE49-F238E27FC236}">
                <a16:creationId xmlns:a16="http://schemas.microsoft.com/office/drawing/2014/main" id="{0540BB3F-28E3-400A-8A19-33227369A2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F3369A-1C3A-4468-AD2B-68B338D06048}" type="datetimeFigureOut">
              <a:rPr lang="en-GB" smtClean="0">
                <a:latin typeface="DINOT" panose="020B0504020101020102" pitchFamily="34" charset="0"/>
              </a:rPr>
              <a:t>28/10/2025</a:t>
            </a:fld>
            <a:endParaRPr lang="en-GB" dirty="0">
              <a:latin typeface="DINOT" panose="020B0504020101020102" pitchFamily="34" charset="0"/>
            </a:endParaRPr>
          </a:p>
        </p:txBody>
      </p:sp>
      <p:sp>
        <p:nvSpPr>
          <p:cNvPr id="4" name="Footer Placeholder 3">
            <a:extLst>
              <a:ext uri="{FF2B5EF4-FFF2-40B4-BE49-F238E27FC236}">
                <a16:creationId xmlns:a16="http://schemas.microsoft.com/office/drawing/2014/main" id="{A2DE3614-B9F1-4657-BDD9-8810CC737D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DINOT" panose="020B0504020101020102" pitchFamily="34" charset="0"/>
            </a:endParaRPr>
          </a:p>
        </p:txBody>
      </p:sp>
      <p:sp>
        <p:nvSpPr>
          <p:cNvPr id="6" name="Slide Number Placeholder 5">
            <a:extLst>
              <a:ext uri="{FF2B5EF4-FFF2-40B4-BE49-F238E27FC236}">
                <a16:creationId xmlns:a16="http://schemas.microsoft.com/office/drawing/2014/main" id="{C6EF80D9-9B6B-478E-A120-CAFDF855C9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63AAB-16FC-4408-9B93-8BF41DB9D0E1}" type="slidenum">
              <a:rPr lang="en-GB" smtClean="0">
                <a:latin typeface="DINOT" panose="020B0504020101020102" pitchFamily="34" charset="0"/>
              </a:rPr>
              <a:t>‹#›</a:t>
            </a:fld>
            <a:endParaRPr lang="en-GB" dirty="0">
              <a:latin typeface="DINOT" panose="020B0504020101020102" pitchFamily="34" charset="0"/>
            </a:endParaRPr>
          </a:p>
        </p:txBody>
      </p:sp>
    </p:spTree>
    <p:extLst>
      <p:ext uri="{BB962C8B-B14F-4D97-AF65-F5344CB8AC3E}">
        <p14:creationId xmlns:p14="http://schemas.microsoft.com/office/powerpoint/2010/main" val="14968761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DINOT" panose="020B0504020101020102"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DINOT" panose="020B0504020101020102" pitchFamily="34" charset="0"/>
              </a:defRPr>
            </a:lvl1pPr>
          </a:lstStyle>
          <a:p>
            <a:fld id="{9D9CACA8-1BBC-4975-8319-4D3B3E6CC5A7}" type="datetimeFigureOut">
              <a:rPr lang="en-GB" smtClean="0"/>
              <a:pPr/>
              <a:t>28/10/2025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DINOT" panose="020B0504020101020102"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DINOT" panose="020B0504020101020102" pitchFamily="34" charset="0"/>
              </a:defRPr>
            </a:lvl1pPr>
          </a:lstStyle>
          <a:p>
            <a:fld id="{83BBFE7A-5D0F-421C-811A-CD982381D372}" type="slidenum">
              <a:rPr lang="en-GB" smtClean="0"/>
              <a:pPr/>
              <a:t>‹#›</a:t>
            </a:fld>
            <a:endParaRPr lang="en-GB" dirty="0"/>
          </a:p>
        </p:txBody>
      </p:sp>
    </p:spTree>
    <p:extLst>
      <p:ext uri="{BB962C8B-B14F-4D97-AF65-F5344CB8AC3E}">
        <p14:creationId xmlns:p14="http://schemas.microsoft.com/office/powerpoint/2010/main" val="1790931377"/>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DINOT" panose="020B0504020101020102" pitchFamily="34" charset="0"/>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5" name="Slide Number Placeholder 4">
            <a:extLst>
              <a:ext uri="{FF2B5EF4-FFF2-40B4-BE49-F238E27FC236}">
                <a16:creationId xmlns:a16="http://schemas.microsoft.com/office/drawing/2014/main" id="{5C96A930-8EC9-8AAA-6054-6F4F2806FE29}"/>
              </a:ext>
            </a:extLst>
          </p:cNvPr>
          <p:cNvSpPr>
            <a:spLocks noGrp="1"/>
          </p:cNvSpPr>
          <p:nvPr>
            <p:ph type="sldNum" sz="quarter" idx="5"/>
          </p:nvPr>
        </p:nvSpPr>
        <p:spPr/>
        <p:txBody>
          <a:bodyPr/>
          <a:lstStyle/>
          <a:p>
            <a:fld id="{83BBFE7A-5D0F-421C-811A-CD982381D372}" type="slidenum">
              <a:rPr lang="en-GB" smtClean="0"/>
              <a:pPr/>
              <a:t>1</a:t>
            </a:fld>
            <a:endParaRPr lang="en-GB" dirty="0"/>
          </a:p>
        </p:txBody>
      </p:sp>
    </p:spTree>
    <p:extLst>
      <p:ext uri="{BB962C8B-B14F-4D97-AF65-F5344CB8AC3E}">
        <p14:creationId xmlns:p14="http://schemas.microsoft.com/office/powerpoint/2010/main" val="2646801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0B2BC-B90C-839D-28A9-F58194310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64C3D-E6E9-3B38-74D2-71C97E4BD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2457C-8E6E-B41D-23FC-6332B3C73C80}"/>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E1814481-582D-7602-A0E2-0A1B31F86D5F}"/>
              </a:ext>
            </a:extLst>
          </p:cNvPr>
          <p:cNvSpPr>
            <a:spLocks noGrp="1"/>
          </p:cNvSpPr>
          <p:nvPr>
            <p:ph type="sldNum" sz="quarter" idx="5"/>
          </p:nvPr>
        </p:nvSpPr>
        <p:spPr/>
        <p:txBody>
          <a:bodyPr/>
          <a:lstStyle/>
          <a:p>
            <a:fld id="{83BBFE7A-5D0F-421C-811A-CD982381D372}" type="slidenum">
              <a:rPr lang="en-GB" smtClean="0"/>
              <a:pPr/>
              <a:t>10</a:t>
            </a:fld>
            <a:endParaRPr lang="en-GB" dirty="0"/>
          </a:p>
        </p:txBody>
      </p:sp>
    </p:spTree>
    <p:extLst>
      <p:ext uri="{BB962C8B-B14F-4D97-AF65-F5344CB8AC3E}">
        <p14:creationId xmlns:p14="http://schemas.microsoft.com/office/powerpoint/2010/main" val="1857540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B39F5-EC7F-555A-342C-5BDC556E9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E640-20DD-3B0B-0B24-0BB268058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E8D3C-3EB5-5DB9-7847-2E45055F4642}"/>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E400AC3B-B04A-D74C-F004-18EB24CCB0C6}"/>
              </a:ext>
            </a:extLst>
          </p:cNvPr>
          <p:cNvSpPr>
            <a:spLocks noGrp="1"/>
          </p:cNvSpPr>
          <p:nvPr>
            <p:ph type="sldNum" sz="quarter" idx="5"/>
          </p:nvPr>
        </p:nvSpPr>
        <p:spPr/>
        <p:txBody>
          <a:bodyPr/>
          <a:lstStyle/>
          <a:p>
            <a:fld id="{83BBFE7A-5D0F-421C-811A-CD982381D372}" type="slidenum">
              <a:rPr lang="en-GB" smtClean="0"/>
              <a:pPr/>
              <a:t>11</a:t>
            </a:fld>
            <a:endParaRPr lang="en-GB" dirty="0"/>
          </a:p>
        </p:txBody>
      </p:sp>
    </p:spTree>
    <p:extLst>
      <p:ext uri="{BB962C8B-B14F-4D97-AF65-F5344CB8AC3E}">
        <p14:creationId xmlns:p14="http://schemas.microsoft.com/office/powerpoint/2010/main" val="321343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30C0-5A12-8268-FF08-F5EAFA2FF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511DF-ECCF-DADB-CCFF-33A917276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398C9-B325-F1A8-F8FE-C00EFB2AFCCE}"/>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5529A10-1F78-B4CF-981B-BD484F7F9D85}"/>
              </a:ext>
            </a:extLst>
          </p:cNvPr>
          <p:cNvSpPr>
            <a:spLocks noGrp="1"/>
          </p:cNvSpPr>
          <p:nvPr>
            <p:ph type="sldNum" sz="quarter" idx="5"/>
          </p:nvPr>
        </p:nvSpPr>
        <p:spPr/>
        <p:txBody>
          <a:bodyPr/>
          <a:lstStyle/>
          <a:p>
            <a:fld id="{83BBFE7A-5D0F-421C-811A-CD982381D372}" type="slidenum">
              <a:rPr lang="en-GB" smtClean="0"/>
              <a:pPr/>
              <a:t>12</a:t>
            </a:fld>
            <a:endParaRPr lang="en-GB" dirty="0"/>
          </a:p>
        </p:txBody>
      </p:sp>
    </p:spTree>
    <p:extLst>
      <p:ext uri="{BB962C8B-B14F-4D97-AF65-F5344CB8AC3E}">
        <p14:creationId xmlns:p14="http://schemas.microsoft.com/office/powerpoint/2010/main" val="819313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A508-F94C-1730-E805-925EE3077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DEDA4-920B-8716-7529-52A0EBB9E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52E01-D60D-17AD-36CF-24A4EE4C2919}"/>
              </a:ext>
            </a:extLst>
          </p:cNvPr>
          <p:cNvSpPr>
            <a:spLocks noGrp="1"/>
          </p:cNvSpPr>
          <p:nvPr>
            <p:ph type="body" idx="1"/>
          </p:nvPr>
        </p:nvSpPr>
        <p:spPr>
          <a:xfrm>
            <a:off x="685800" y="4400550"/>
            <a:ext cx="5486400" cy="3600450"/>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BC50ED9D-196A-6EDF-EA5A-58FFE26BE41F}"/>
              </a:ext>
            </a:extLst>
          </p:cNvPr>
          <p:cNvSpPr>
            <a:spLocks noGrp="1"/>
          </p:cNvSpPr>
          <p:nvPr>
            <p:ph type="sldNum" sz="quarter" idx="5"/>
          </p:nvPr>
        </p:nvSpPr>
        <p:spPr/>
        <p:txBody>
          <a:bodyPr/>
          <a:lstStyle/>
          <a:p>
            <a:fld id="{83BBFE7A-5D0F-421C-811A-CD982381D372}" type="slidenum">
              <a:rPr lang="en-GB" smtClean="0"/>
              <a:pPr/>
              <a:t>13</a:t>
            </a:fld>
            <a:endParaRPr lang="en-GB"/>
          </a:p>
        </p:txBody>
      </p:sp>
    </p:spTree>
    <p:extLst>
      <p:ext uri="{BB962C8B-B14F-4D97-AF65-F5344CB8AC3E}">
        <p14:creationId xmlns:p14="http://schemas.microsoft.com/office/powerpoint/2010/main" val="395248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fld id="{83BBFE7A-5D0F-421C-811A-CD982381D372}" type="slidenum">
              <a:rPr lang="en-GB" smtClean="0"/>
              <a:pPr/>
              <a:t>2</a:t>
            </a:fld>
            <a:endParaRPr lang="en-GB" dirty="0"/>
          </a:p>
        </p:txBody>
      </p:sp>
    </p:spTree>
    <p:extLst>
      <p:ext uri="{BB962C8B-B14F-4D97-AF65-F5344CB8AC3E}">
        <p14:creationId xmlns:p14="http://schemas.microsoft.com/office/powerpoint/2010/main" val="101548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E69A-9FDA-6B6A-6AA5-C14D46B4B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0EE59-8F5E-A99E-FC27-E5BB590CE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70F64-5272-60E5-4FC3-BF2E36B99EA5}"/>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606328DE-8F4C-F206-4324-08D89F8E4DEB}"/>
              </a:ext>
            </a:extLst>
          </p:cNvPr>
          <p:cNvSpPr>
            <a:spLocks noGrp="1"/>
          </p:cNvSpPr>
          <p:nvPr>
            <p:ph type="sldNum" sz="quarter" idx="5"/>
          </p:nvPr>
        </p:nvSpPr>
        <p:spPr/>
        <p:txBody>
          <a:bodyPr/>
          <a:lstStyle/>
          <a:p>
            <a:fld id="{83BBFE7A-5D0F-421C-811A-CD982381D372}" type="slidenum">
              <a:rPr lang="en-GB" smtClean="0"/>
              <a:pPr/>
              <a:t>3</a:t>
            </a:fld>
            <a:endParaRPr lang="en-GB" dirty="0"/>
          </a:p>
        </p:txBody>
      </p:sp>
    </p:spTree>
    <p:extLst>
      <p:ext uri="{BB962C8B-B14F-4D97-AF65-F5344CB8AC3E}">
        <p14:creationId xmlns:p14="http://schemas.microsoft.com/office/powerpoint/2010/main" val="252199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996F-310E-5B9D-E3D4-E6098D39B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23239-7BFA-3879-CC3C-44153F5CB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26A86-BED2-F590-3AB3-23701711E65A}"/>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39D17643-58C8-9104-BC09-852E03E4D326}"/>
              </a:ext>
            </a:extLst>
          </p:cNvPr>
          <p:cNvSpPr>
            <a:spLocks noGrp="1"/>
          </p:cNvSpPr>
          <p:nvPr>
            <p:ph type="sldNum" sz="quarter" idx="5"/>
          </p:nvPr>
        </p:nvSpPr>
        <p:spPr/>
        <p:txBody>
          <a:bodyPr/>
          <a:lstStyle/>
          <a:p>
            <a:fld id="{83BBFE7A-5D0F-421C-811A-CD982381D372}" type="slidenum">
              <a:rPr lang="en-GB" smtClean="0"/>
              <a:pPr/>
              <a:t>4</a:t>
            </a:fld>
            <a:endParaRPr lang="en-GB" dirty="0"/>
          </a:p>
        </p:txBody>
      </p:sp>
    </p:spTree>
    <p:extLst>
      <p:ext uri="{BB962C8B-B14F-4D97-AF65-F5344CB8AC3E}">
        <p14:creationId xmlns:p14="http://schemas.microsoft.com/office/powerpoint/2010/main" val="100150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0FAF-4EC4-BBA5-0445-D923314DA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37BD5-E206-BE9C-2183-7D609979F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B511D-78B4-C6D2-15E3-29ADB60E801F}"/>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C7C35620-8F66-477B-9E81-DDF95EEAE365}"/>
              </a:ext>
            </a:extLst>
          </p:cNvPr>
          <p:cNvSpPr>
            <a:spLocks noGrp="1"/>
          </p:cNvSpPr>
          <p:nvPr>
            <p:ph type="sldNum" sz="quarter" idx="5"/>
          </p:nvPr>
        </p:nvSpPr>
        <p:spPr/>
        <p:txBody>
          <a:bodyPr/>
          <a:lstStyle/>
          <a:p>
            <a:fld id="{83BBFE7A-5D0F-421C-811A-CD982381D372}" type="slidenum">
              <a:rPr lang="en-GB" smtClean="0"/>
              <a:pPr/>
              <a:t>5</a:t>
            </a:fld>
            <a:endParaRPr lang="en-GB" dirty="0"/>
          </a:p>
        </p:txBody>
      </p:sp>
    </p:spTree>
    <p:extLst>
      <p:ext uri="{BB962C8B-B14F-4D97-AF65-F5344CB8AC3E}">
        <p14:creationId xmlns:p14="http://schemas.microsoft.com/office/powerpoint/2010/main" val="428951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A0565-E265-1F53-C724-C84B61D6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F2368-676F-7B0F-8A35-919E9679C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401BE-0C65-4063-F113-67EB43D1C2F5}"/>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E1927B47-AE6B-B7D4-D484-4360B85F6647}"/>
              </a:ext>
            </a:extLst>
          </p:cNvPr>
          <p:cNvSpPr>
            <a:spLocks noGrp="1"/>
          </p:cNvSpPr>
          <p:nvPr>
            <p:ph type="sldNum" sz="quarter" idx="5"/>
          </p:nvPr>
        </p:nvSpPr>
        <p:spPr/>
        <p:txBody>
          <a:bodyPr/>
          <a:lstStyle/>
          <a:p>
            <a:fld id="{83BBFE7A-5D0F-421C-811A-CD982381D372}" type="slidenum">
              <a:rPr lang="en-GB" smtClean="0"/>
              <a:pPr/>
              <a:t>6</a:t>
            </a:fld>
            <a:endParaRPr lang="en-GB" dirty="0"/>
          </a:p>
        </p:txBody>
      </p:sp>
    </p:spTree>
    <p:extLst>
      <p:ext uri="{BB962C8B-B14F-4D97-AF65-F5344CB8AC3E}">
        <p14:creationId xmlns:p14="http://schemas.microsoft.com/office/powerpoint/2010/main" val="147146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8E325-2571-8E90-E5EC-DC2868C4A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3EBB0-3AAB-0E74-0261-4F42061F30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BC593-A219-36BF-9A3B-BCF5AE9DE477}"/>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B1BBFFB5-52D2-D4ED-481E-05B316E0C96B}"/>
              </a:ext>
            </a:extLst>
          </p:cNvPr>
          <p:cNvSpPr>
            <a:spLocks noGrp="1"/>
          </p:cNvSpPr>
          <p:nvPr>
            <p:ph type="sldNum" sz="quarter" idx="5"/>
          </p:nvPr>
        </p:nvSpPr>
        <p:spPr/>
        <p:txBody>
          <a:bodyPr/>
          <a:lstStyle/>
          <a:p>
            <a:fld id="{83BBFE7A-5D0F-421C-811A-CD982381D372}" type="slidenum">
              <a:rPr lang="en-GB" smtClean="0"/>
              <a:pPr/>
              <a:t>7</a:t>
            </a:fld>
            <a:endParaRPr lang="en-GB" dirty="0"/>
          </a:p>
        </p:txBody>
      </p:sp>
    </p:spTree>
    <p:extLst>
      <p:ext uri="{BB962C8B-B14F-4D97-AF65-F5344CB8AC3E}">
        <p14:creationId xmlns:p14="http://schemas.microsoft.com/office/powerpoint/2010/main" val="376851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6247-E7BD-FE4D-11B6-220267E33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07725-85B9-17F4-D307-F64EEE679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FB23B-99AD-F8D7-24ED-84D84573A6F0}"/>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0C2E791B-DC66-114C-05E0-19CDABCCA16F}"/>
              </a:ext>
            </a:extLst>
          </p:cNvPr>
          <p:cNvSpPr>
            <a:spLocks noGrp="1"/>
          </p:cNvSpPr>
          <p:nvPr>
            <p:ph type="sldNum" sz="quarter" idx="5"/>
          </p:nvPr>
        </p:nvSpPr>
        <p:spPr/>
        <p:txBody>
          <a:bodyPr/>
          <a:lstStyle/>
          <a:p>
            <a:fld id="{83BBFE7A-5D0F-421C-811A-CD982381D372}" type="slidenum">
              <a:rPr lang="en-GB" smtClean="0"/>
              <a:pPr/>
              <a:t>8</a:t>
            </a:fld>
            <a:endParaRPr lang="en-GB" dirty="0"/>
          </a:p>
        </p:txBody>
      </p:sp>
    </p:spTree>
    <p:extLst>
      <p:ext uri="{BB962C8B-B14F-4D97-AF65-F5344CB8AC3E}">
        <p14:creationId xmlns:p14="http://schemas.microsoft.com/office/powerpoint/2010/main" val="405126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5DABB-52BD-C257-B11F-BFB02E459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57142-DCDE-AFF6-7F3C-B4C1DBB3E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2C5BB-460A-9806-720C-5258320A8C01}"/>
              </a:ext>
            </a:extLst>
          </p:cNvPr>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8008B656-99FD-D9F6-3D0E-870640A3BC86}"/>
              </a:ext>
            </a:extLst>
          </p:cNvPr>
          <p:cNvSpPr>
            <a:spLocks noGrp="1"/>
          </p:cNvSpPr>
          <p:nvPr>
            <p:ph type="sldNum" sz="quarter" idx="5"/>
          </p:nvPr>
        </p:nvSpPr>
        <p:spPr/>
        <p:txBody>
          <a:bodyPr/>
          <a:lstStyle/>
          <a:p>
            <a:fld id="{83BBFE7A-5D0F-421C-811A-CD982381D372}" type="slidenum">
              <a:rPr lang="en-GB" smtClean="0"/>
              <a:pPr/>
              <a:t>9</a:t>
            </a:fld>
            <a:endParaRPr lang="en-GB" dirty="0"/>
          </a:p>
        </p:txBody>
      </p:sp>
    </p:spTree>
    <p:extLst>
      <p:ext uri="{BB962C8B-B14F-4D97-AF65-F5344CB8AC3E}">
        <p14:creationId xmlns:p14="http://schemas.microsoft.com/office/powerpoint/2010/main" val="3723510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409AA0-BCB3-4CF3-838C-3D2E0E62E1C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
        <p:nvSpPr>
          <p:cNvPr id="2" name="Title 1"/>
          <p:cNvSpPr>
            <a:spLocks noGrp="1"/>
          </p:cNvSpPr>
          <p:nvPr>
            <p:ph type="ctrTitle" hasCustomPrompt="1"/>
          </p:nvPr>
        </p:nvSpPr>
        <p:spPr>
          <a:xfrm>
            <a:off x="499706" y="2158892"/>
            <a:ext cx="6355141" cy="412858"/>
          </a:xfrm>
        </p:spPr>
        <p:txBody>
          <a:bodyPr anchor="t">
            <a:noAutofit/>
          </a:bodyPr>
          <a:lstStyle>
            <a:lvl1pPr algn="l">
              <a:defRPr sz="3600" b="1" spc="-30" baseline="0">
                <a:solidFill>
                  <a:schemeClr val="tx1"/>
                </a:solidFill>
                <a:latin typeface="+mj-lt"/>
              </a:defRPr>
            </a:lvl1pPr>
          </a:lstStyle>
          <a:p>
            <a:r>
              <a:rPr lang="en-US"/>
              <a:t>Cover page</a:t>
            </a:r>
          </a:p>
        </p:txBody>
      </p:sp>
      <p:sp>
        <p:nvSpPr>
          <p:cNvPr id="3" name="Subtitle 2"/>
          <p:cNvSpPr>
            <a:spLocks noGrp="1"/>
          </p:cNvSpPr>
          <p:nvPr>
            <p:ph type="subTitle" idx="1" hasCustomPrompt="1"/>
          </p:nvPr>
        </p:nvSpPr>
        <p:spPr>
          <a:xfrm>
            <a:off x="499705" y="2855696"/>
            <a:ext cx="6355141" cy="971756"/>
          </a:xfrm>
          <a:prstGeom prst="rect">
            <a:avLst/>
          </a:prstGeom>
        </p:spPr>
        <p:txBody>
          <a:bodyPr lIns="0" tIns="0" rIns="0" bIns="0">
            <a:noAutofit/>
          </a:bodyPr>
          <a:lstStyle>
            <a:lvl1pPr marL="0" indent="0" algn="l">
              <a:buNone/>
              <a:defRPr sz="1200" b="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14" name="Content Placeholder 13">
            <a:extLst>
              <a:ext uri="{FF2B5EF4-FFF2-40B4-BE49-F238E27FC236}">
                <a16:creationId xmlns:a16="http://schemas.microsoft.com/office/drawing/2014/main" id="{7EB2A8AB-06A9-4553-AAC9-CB4A41D3B89D}"/>
              </a:ext>
            </a:extLst>
          </p:cNvPr>
          <p:cNvSpPr>
            <a:spLocks noGrp="1"/>
          </p:cNvSpPr>
          <p:nvPr>
            <p:ph sz="quarter" idx="12" hasCustomPrompt="1"/>
          </p:nvPr>
        </p:nvSpPr>
        <p:spPr>
          <a:xfrm>
            <a:off x="499705" y="4617302"/>
            <a:ext cx="1878012" cy="209550"/>
          </a:xfrm>
        </p:spPr>
        <p:txBody>
          <a:bodyPr anchor="b"/>
          <a:lstStyle>
            <a:lvl1pPr marL="0" indent="0">
              <a:buNone/>
              <a:defRPr sz="1050" b="1">
                <a:solidFill>
                  <a:schemeClr val="tx1"/>
                </a:solidFill>
              </a:defRPr>
            </a:lvl1pPr>
          </a:lstStyle>
          <a:p>
            <a:pPr lvl="0"/>
            <a:fld id="{550DAE65-32A2-46C8-8514-B3DE37080357}" type="datetime4">
              <a:rPr lang="en-GB" smtClean="0"/>
              <a:t>13 October 2021</a:t>
            </a:fld>
            <a:endParaRPr lang="en-GB"/>
          </a:p>
        </p:txBody>
      </p:sp>
      <p:sp>
        <p:nvSpPr>
          <p:cNvPr id="16" name="Text Placeholder 15">
            <a:extLst>
              <a:ext uri="{FF2B5EF4-FFF2-40B4-BE49-F238E27FC236}">
                <a16:creationId xmlns:a16="http://schemas.microsoft.com/office/drawing/2014/main" id="{4A94FD35-4BBC-448A-B10F-F7655ACDF174}"/>
              </a:ext>
            </a:extLst>
          </p:cNvPr>
          <p:cNvSpPr>
            <a:spLocks noGrp="1"/>
          </p:cNvSpPr>
          <p:nvPr>
            <p:ph type="body" sz="quarter" idx="13" hasCustomPrompt="1"/>
          </p:nvPr>
        </p:nvSpPr>
        <p:spPr>
          <a:xfrm>
            <a:off x="500063" y="1767047"/>
            <a:ext cx="6354762" cy="219283"/>
          </a:xfrm>
        </p:spPr>
        <p:txBody>
          <a:bodyPr anchor="b"/>
          <a:lstStyle>
            <a:lvl1pPr marL="0" indent="0">
              <a:buNone/>
              <a:defRPr sz="1100" b="1" cap="all" spc="100" baseline="0">
                <a:solidFill>
                  <a:schemeClr val="accent1"/>
                </a:solidFill>
                <a:latin typeface="+mj-lt"/>
              </a:defRPr>
            </a:lvl1pPr>
          </a:lstStyle>
          <a:p>
            <a:pPr lvl="0"/>
            <a:r>
              <a:rPr lang="en-GB"/>
              <a:t>ENTER title HEADING</a:t>
            </a:r>
          </a:p>
        </p:txBody>
      </p:sp>
    </p:spTree>
    <p:extLst>
      <p:ext uri="{BB962C8B-B14F-4D97-AF65-F5344CB8AC3E}">
        <p14:creationId xmlns:p14="http://schemas.microsoft.com/office/powerpoint/2010/main" val="192046478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Image and dark blue section cover">
    <p:bg>
      <p:bgRef idx="1001">
        <a:schemeClr val="bg2"/>
      </p:bgRef>
    </p:bg>
    <p:spTree>
      <p:nvGrpSpPr>
        <p:cNvPr id="1" name=""/>
        <p:cNvGrpSpPr/>
        <p:nvPr/>
      </p:nvGrpSpPr>
      <p:grpSpPr>
        <a:xfrm>
          <a:off x="0" y="0"/>
          <a:ext cx="0" cy="0"/>
          <a:chOff x="0" y="0"/>
          <a:chExt cx="0" cy="0"/>
        </a:xfrm>
      </p:grpSpPr>
      <p:sp>
        <p:nvSpPr>
          <p:cNvPr id="15" name="Text Placeholder 27">
            <a:extLst>
              <a:ext uri="{FF2B5EF4-FFF2-40B4-BE49-F238E27FC236}">
                <a16:creationId xmlns:a16="http://schemas.microsoft.com/office/drawing/2014/main" id="{C2255BDE-4DD9-4106-9E12-FB128352F90B}"/>
              </a:ext>
            </a:extLst>
          </p:cNvPr>
          <p:cNvSpPr>
            <a:spLocks noGrp="1"/>
          </p:cNvSpPr>
          <p:nvPr>
            <p:ph type="body" sz="quarter" idx="20" hasCustomPrompt="1"/>
          </p:nvPr>
        </p:nvSpPr>
        <p:spPr>
          <a:xfrm>
            <a:off x="499703" y="2326950"/>
            <a:ext cx="7836223" cy="489600"/>
          </a:xfrm>
          <a:prstGeom prst="rect">
            <a:avLst/>
          </a:prstGeom>
        </p:spPr>
        <p:txBody>
          <a:bodyPr anchor="b">
            <a:noAutofit/>
          </a:bodyPr>
          <a:lstStyle>
            <a:lvl1pPr marL="0" indent="0">
              <a:lnSpc>
                <a:spcPct val="100000"/>
              </a:lnSpc>
              <a:buNone/>
              <a:defRPr sz="3200" b="1" i="0" spc="-30" baseline="0">
                <a:solidFill>
                  <a:schemeClr val="tx1"/>
                </a:solidFill>
                <a:latin typeface="+mj-lt"/>
                <a:cs typeface="DINOT-Bold" panose="020B0804020101020102" pitchFamily="34" charset="0"/>
              </a:defRPr>
            </a:lvl1pPr>
          </a:lstStyle>
          <a:p>
            <a:pPr lvl="0"/>
            <a:r>
              <a:rPr lang="en-US"/>
              <a:t>Divider page</a:t>
            </a:r>
          </a:p>
        </p:txBody>
      </p:sp>
      <p:sp>
        <p:nvSpPr>
          <p:cNvPr id="9" name="Slide Number Placeholder 16">
            <a:extLst>
              <a:ext uri="{FF2B5EF4-FFF2-40B4-BE49-F238E27FC236}">
                <a16:creationId xmlns:a16="http://schemas.microsoft.com/office/drawing/2014/main" id="{BA34BAD8-D3C2-4B16-A565-CFE4D837E8F2}"/>
              </a:ext>
            </a:extLst>
          </p:cNvPr>
          <p:cNvSpPr>
            <a:spLocks noGrp="1"/>
          </p:cNvSpPr>
          <p:nvPr>
            <p:ph type="sldNum" sz="quarter" idx="4294967295"/>
          </p:nvPr>
        </p:nvSpPr>
        <p:spPr>
          <a:xfrm>
            <a:off x="8435340" y="4626652"/>
            <a:ext cx="546735" cy="358775"/>
          </a:xfrm>
          <a:prstGeom prst="rect">
            <a:avLst/>
          </a:prstGeom>
        </p:spPr>
        <p:txBody>
          <a:bodyPr anchor="b"/>
          <a:lstStyle>
            <a:lvl1pPr algn="r">
              <a:defRPr sz="900">
                <a:solidFill>
                  <a:schemeClr val="accent2"/>
                </a:solidFill>
              </a:defRPr>
            </a:lvl1pPr>
          </a:lstStyle>
          <a:p>
            <a:fld id="{D209C6F7-3311-4A51-91D2-C6AA7AB1F99B}" type="slidenum">
              <a:rPr lang="en-GB" smtClean="0"/>
              <a:pPr/>
              <a:t>‹#›</a:t>
            </a:fld>
            <a:endParaRPr lang="en-GB" dirty="0"/>
          </a:p>
        </p:txBody>
      </p:sp>
      <p:pic>
        <p:nvPicPr>
          <p:cNvPr id="10" name="Picture 9">
            <a:extLst>
              <a:ext uri="{FF2B5EF4-FFF2-40B4-BE49-F238E27FC236}">
                <a16:creationId xmlns:a16="http://schemas.microsoft.com/office/drawing/2014/main" id="{071B386F-34E9-408A-94B2-E6BFB75C6AD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92629" y="294724"/>
            <a:ext cx="742345" cy="519692"/>
          </a:xfrm>
          <a:prstGeom prst="rect">
            <a:avLst/>
          </a:prstGeom>
        </p:spPr>
      </p:pic>
      <p:sp>
        <p:nvSpPr>
          <p:cNvPr id="7" name="Text Placeholder 15">
            <a:extLst>
              <a:ext uri="{FF2B5EF4-FFF2-40B4-BE49-F238E27FC236}">
                <a16:creationId xmlns:a16="http://schemas.microsoft.com/office/drawing/2014/main" id="{6AF1573C-B60F-431A-B2F6-1569E7978C1D}"/>
              </a:ext>
            </a:extLst>
          </p:cNvPr>
          <p:cNvSpPr>
            <a:spLocks noGrp="1"/>
          </p:cNvSpPr>
          <p:nvPr>
            <p:ph type="body" sz="quarter" idx="21" hasCustomPrompt="1"/>
          </p:nvPr>
        </p:nvSpPr>
        <p:spPr>
          <a:xfrm>
            <a:off x="499703" y="1953307"/>
            <a:ext cx="7872697" cy="219283"/>
          </a:xfrm>
        </p:spPr>
        <p:txBody>
          <a:bodyPr anchor="b"/>
          <a:lstStyle>
            <a:lvl1pPr marL="0" indent="0">
              <a:buNone/>
              <a:defRPr sz="1100" b="1" spc="100" baseline="0">
                <a:solidFill>
                  <a:schemeClr val="accent2"/>
                </a:solidFill>
                <a:latin typeface="+mj-lt"/>
              </a:defRPr>
            </a:lvl1pPr>
          </a:lstStyle>
          <a:p>
            <a:pPr lvl="0"/>
            <a:r>
              <a:rPr lang="en-GB"/>
              <a:t>ENTER TITLE HEADING</a:t>
            </a:r>
          </a:p>
        </p:txBody>
      </p:sp>
    </p:spTree>
    <p:extLst>
      <p:ext uri="{BB962C8B-B14F-4D97-AF65-F5344CB8AC3E}">
        <p14:creationId xmlns:p14="http://schemas.microsoft.com/office/powerpoint/2010/main" val="23717204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Image and dark blue section cover">
    <p:spTree>
      <p:nvGrpSpPr>
        <p:cNvPr id="1" name=""/>
        <p:cNvGrpSpPr/>
        <p:nvPr/>
      </p:nvGrpSpPr>
      <p:grpSpPr>
        <a:xfrm>
          <a:off x="0" y="0"/>
          <a:ext cx="0" cy="0"/>
          <a:chOff x="0" y="0"/>
          <a:chExt cx="0" cy="0"/>
        </a:xfrm>
      </p:grpSpPr>
      <p:sp>
        <p:nvSpPr>
          <p:cNvPr id="15" name="Text Placeholder 27">
            <a:extLst>
              <a:ext uri="{FF2B5EF4-FFF2-40B4-BE49-F238E27FC236}">
                <a16:creationId xmlns:a16="http://schemas.microsoft.com/office/drawing/2014/main" id="{C2255BDE-4DD9-4106-9E12-FB128352F90B}"/>
              </a:ext>
            </a:extLst>
          </p:cNvPr>
          <p:cNvSpPr>
            <a:spLocks noGrp="1"/>
          </p:cNvSpPr>
          <p:nvPr>
            <p:ph type="body" sz="quarter" idx="20" hasCustomPrompt="1"/>
          </p:nvPr>
        </p:nvSpPr>
        <p:spPr>
          <a:xfrm>
            <a:off x="4572000" y="2326950"/>
            <a:ext cx="3763926" cy="489600"/>
          </a:xfrm>
          <a:prstGeom prst="rect">
            <a:avLst/>
          </a:prstGeom>
        </p:spPr>
        <p:txBody>
          <a:bodyPr anchor="b">
            <a:noAutofit/>
          </a:bodyPr>
          <a:lstStyle>
            <a:lvl1pPr marL="0" indent="0">
              <a:lnSpc>
                <a:spcPct val="100000"/>
              </a:lnSpc>
              <a:buNone/>
              <a:defRPr sz="3200" b="1" i="0" spc="-30" baseline="0">
                <a:solidFill>
                  <a:schemeClr val="tx1"/>
                </a:solidFill>
                <a:latin typeface="+mj-lt"/>
                <a:cs typeface="DINOT-Bold" panose="020B0804020101020102" pitchFamily="34" charset="0"/>
              </a:defRPr>
            </a:lvl1pPr>
          </a:lstStyle>
          <a:p>
            <a:pPr lvl="0"/>
            <a:r>
              <a:rPr lang="en-US"/>
              <a:t>Divider page</a:t>
            </a:r>
          </a:p>
        </p:txBody>
      </p:sp>
      <p:sp>
        <p:nvSpPr>
          <p:cNvPr id="9" name="Slide Number Placeholder 16">
            <a:extLst>
              <a:ext uri="{FF2B5EF4-FFF2-40B4-BE49-F238E27FC236}">
                <a16:creationId xmlns:a16="http://schemas.microsoft.com/office/drawing/2014/main" id="{BA34BAD8-D3C2-4B16-A565-CFE4D837E8F2}"/>
              </a:ext>
            </a:extLst>
          </p:cNvPr>
          <p:cNvSpPr>
            <a:spLocks noGrp="1"/>
          </p:cNvSpPr>
          <p:nvPr>
            <p:ph type="sldNum" sz="quarter" idx="4294967295"/>
          </p:nvPr>
        </p:nvSpPr>
        <p:spPr>
          <a:xfrm>
            <a:off x="8435340" y="4626652"/>
            <a:ext cx="546735" cy="358775"/>
          </a:xfrm>
          <a:prstGeom prst="rect">
            <a:avLst/>
          </a:prstGeom>
        </p:spPr>
        <p:txBody>
          <a:bodyPr anchor="b"/>
          <a:lstStyle>
            <a:lvl1pPr algn="r">
              <a:defRPr sz="900">
                <a:solidFill>
                  <a:schemeClr val="accent1"/>
                </a:solidFill>
              </a:defRPr>
            </a:lvl1pPr>
          </a:lstStyle>
          <a:p>
            <a:fld id="{D209C6F7-3311-4A51-91D2-C6AA7AB1F99B}" type="slidenum">
              <a:rPr lang="en-GB" smtClean="0"/>
              <a:pPr/>
              <a:t>‹#›</a:t>
            </a:fld>
            <a:endParaRPr lang="en-GB" dirty="0"/>
          </a:p>
        </p:txBody>
      </p:sp>
      <p:pic>
        <p:nvPicPr>
          <p:cNvPr id="10" name="Picture 9">
            <a:extLst>
              <a:ext uri="{FF2B5EF4-FFF2-40B4-BE49-F238E27FC236}">
                <a16:creationId xmlns:a16="http://schemas.microsoft.com/office/drawing/2014/main" id="{071B386F-34E9-408A-94B2-E6BFB75C6AD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92629" y="294724"/>
            <a:ext cx="742345" cy="519692"/>
          </a:xfrm>
          <a:prstGeom prst="rect">
            <a:avLst/>
          </a:prstGeom>
        </p:spPr>
      </p:pic>
      <p:sp>
        <p:nvSpPr>
          <p:cNvPr id="7" name="Text Placeholder 15">
            <a:extLst>
              <a:ext uri="{FF2B5EF4-FFF2-40B4-BE49-F238E27FC236}">
                <a16:creationId xmlns:a16="http://schemas.microsoft.com/office/drawing/2014/main" id="{6AF1573C-B60F-431A-B2F6-1569E7978C1D}"/>
              </a:ext>
            </a:extLst>
          </p:cNvPr>
          <p:cNvSpPr>
            <a:spLocks noGrp="1"/>
          </p:cNvSpPr>
          <p:nvPr>
            <p:ph type="body" sz="quarter" idx="21" hasCustomPrompt="1"/>
          </p:nvPr>
        </p:nvSpPr>
        <p:spPr>
          <a:xfrm>
            <a:off x="4572000" y="1956625"/>
            <a:ext cx="3781445" cy="219283"/>
          </a:xfrm>
        </p:spPr>
        <p:txBody>
          <a:bodyPr anchor="b"/>
          <a:lstStyle>
            <a:lvl1pPr marL="0" indent="0">
              <a:buNone/>
              <a:defRPr sz="1100" b="1" spc="100" baseline="0">
                <a:solidFill>
                  <a:schemeClr val="accent1"/>
                </a:solidFill>
                <a:latin typeface="+mj-lt"/>
              </a:defRPr>
            </a:lvl1pPr>
          </a:lstStyle>
          <a:p>
            <a:pPr lvl="0"/>
            <a:r>
              <a:rPr lang="en-GB"/>
              <a:t>ENTER TITLE HEADING</a:t>
            </a:r>
          </a:p>
        </p:txBody>
      </p:sp>
      <p:pic>
        <p:nvPicPr>
          <p:cNvPr id="8" name="Picture 7">
            <a:extLst>
              <a:ext uri="{FF2B5EF4-FFF2-40B4-BE49-F238E27FC236}">
                <a16:creationId xmlns:a16="http://schemas.microsoft.com/office/drawing/2014/main" id="{56DCE57F-2854-45C7-BCAE-604B4BEDB95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1376460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mage and dark blue section cover">
    <p:bg>
      <p:bgRef idx="1001">
        <a:schemeClr val="bg2"/>
      </p:bgRef>
    </p:bg>
    <p:spTree>
      <p:nvGrpSpPr>
        <p:cNvPr id="1" name=""/>
        <p:cNvGrpSpPr/>
        <p:nvPr/>
      </p:nvGrpSpPr>
      <p:grpSpPr>
        <a:xfrm>
          <a:off x="0" y="0"/>
          <a:ext cx="0" cy="0"/>
          <a:chOff x="0" y="0"/>
          <a:chExt cx="0" cy="0"/>
        </a:xfrm>
      </p:grpSpPr>
      <p:sp>
        <p:nvSpPr>
          <p:cNvPr id="15" name="Text Placeholder 27">
            <a:extLst>
              <a:ext uri="{FF2B5EF4-FFF2-40B4-BE49-F238E27FC236}">
                <a16:creationId xmlns:a16="http://schemas.microsoft.com/office/drawing/2014/main" id="{C2255BDE-4DD9-4106-9E12-FB128352F90B}"/>
              </a:ext>
            </a:extLst>
          </p:cNvPr>
          <p:cNvSpPr>
            <a:spLocks noGrp="1"/>
          </p:cNvSpPr>
          <p:nvPr>
            <p:ph type="body" sz="quarter" idx="20" hasCustomPrompt="1"/>
          </p:nvPr>
        </p:nvSpPr>
        <p:spPr>
          <a:xfrm>
            <a:off x="4572000" y="2326950"/>
            <a:ext cx="3763926" cy="489600"/>
          </a:xfrm>
          <a:prstGeom prst="rect">
            <a:avLst/>
          </a:prstGeom>
        </p:spPr>
        <p:txBody>
          <a:bodyPr anchor="b">
            <a:noAutofit/>
          </a:bodyPr>
          <a:lstStyle>
            <a:lvl1pPr marL="0" indent="0">
              <a:lnSpc>
                <a:spcPct val="100000"/>
              </a:lnSpc>
              <a:buNone/>
              <a:defRPr sz="3200" b="1" i="0" spc="-30" baseline="0">
                <a:solidFill>
                  <a:schemeClr val="tx1"/>
                </a:solidFill>
                <a:latin typeface="+mj-lt"/>
                <a:cs typeface="DINOT-Bold" panose="020B0804020101020102" pitchFamily="34" charset="0"/>
              </a:defRPr>
            </a:lvl1pPr>
          </a:lstStyle>
          <a:p>
            <a:pPr lvl="0"/>
            <a:r>
              <a:rPr lang="en-US"/>
              <a:t>Divider page</a:t>
            </a:r>
          </a:p>
        </p:txBody>
      </p:sp>
      <p:sp>
        <p:nvSpPr>
          <p:cNvPr id="9" name="Slide Number Placeholder 16">
            <a:extLst>
              <a:ext uri="{FF2B5EF4-FFF2-40B4-BE49-F238E27FC236}">
                <a16:creationId xmlns:a16="http://schemas.microsoft.com/office/drawing/2014/main" id="{BA34BAD8-D3C2-4B16-A565-CFE4D837E8F2}"/>
              </a:ext>
            </a:extLst>
          </p:cNvPr>
          <p:cNvSpPr>
            <a:spLocks noGrp="1"/>
          </p:cNvSpPr>
          <p:nvPr>
            <p:ph type="sldNum" sz="quarter" idx="4294967295"/>
          </p:nvPr>
        </p:nvSpPr>
        <p:spPr>
          <a:xfrm>
            <a:off x="8435340" y="4626652"/>
            <a:ext cx="546735" cy="358775"/>
          </a:xfrm>
          <a:prstGeom prst="rect">
            <a:avLst/>
          </a:prstGeom>
        </p:spPr>
        <p:txBody>
          <a:bodyPr anchor="b"/>
          <a:lstStyle>
            <a:lvl1pPr algn="r">
              <a:defRPr sz="900">
                <a:solidFill>
                  <a:schemeClr val="accent2"/>
                </a:solidFill>
              </a:defRPr>
            </a:lvl1pPr>
          </a:lstStyle>
          <a:p>
            <a:fld id="{D209C6F7-3311-4A51-91D2-C6AA7AB1F99B}" type="slidenum">
              <a:rPr lang="en-GB" smtClean="0"/>
              <a:pPr/>
              <a:t>‹#›</a:t>
            </a:fld>
            <a:endParaRPr lang="en-GB" dirty="0"/>
          </a:p>
        </p:txBody>
      </p:sp>
      <p:pic>
        <p:nvPicPr>
          <p:cNvPr id="10" name="Picture 9">
            <a:extLst>
              <a:ext uri="{FF2B5EF4-FFF2-40B4-BE49-F238E27FC236}">
                <a16:creationId xmlns:a16="http://schemas.microsoft.com/office/drawing/2014/main" id="{071B386F-34E9-408A-94B2-E6BFB75C6AD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92629" y="294724"/>
            <a:ext cx="742345" cy="519692"/>
          </a:xfrm>
          <a:prstGeom prst="rect">
            <a:avLst/>
          </a:prstGeom>
        </p:spPr>
      </p:pic>
      <p:sp>
        <p:nvSpPr>
          <p:cNvPr id="7" name="Text Placeholder 15">
            <a:extLst>
              <a:ext uri="{FF2B5EF4-FFF2-40B4-BE49-F238E27FC236}">
                <a16:creationId xmlns:a16="http://schemas.microsoft.com/office/drawing/2014/main" id="{6AF1573C-B60F-431A-B2F6-1569E7978C1D}"/>
              </a:ext>
            </a:extLst>
          </p:cNvPr>
          <p:cNvSpPr>
            <a:spLocks noGrp="1"/>
          </p:cNvSpPr>
          <p:nvPr>
            <p:ph type="body" sz="quarter" idx="21" hasCustomPrompt="1"/>
          </p:nvPr>
        </p:nvSpPr>
        <p:spPr>
          <a:xfrm>
            <a:off x="4572000" y="1956625"/>
            <a:ext cx="3781445" cy="219283"/>
          </a:xfrm>
        </p:spPr>
        <p:txBody>
          <a:bodyPr anchor="b"/>
          <a:lstStyle>
            <a:lvl1pPr marL="0" indent="0">
              <a:buNone/>
              <a:defRPr sz="1100" b="1" spc="100" baseline="0">
                <a:solidFill>
                  <a:schemeClr val="accent2"/>
                </a:solidFill>
                <a:latin typeface="+mj-lt"/>
              </a:defRPr>
            </a:lvl1pPr>
          </a:lstStyle>
          <a:p>
            <a:pPr lvl="0"/>
            <a:r>
              <a:rPr lang="en-GB"/>
              <a:t>ENTER TITLE HEADING</a:t>
            </a:r>
          </a:p>
        </p:txBody>
      </p:sp>
    </p:spTree>
    <p:extLst>
      <p:ext uri="{BB962C8B-B14F-4D97-AF65-F5344CB8AC3E}">
        <p14:creationId xmlns:p14="http://schemas.microsoft.com/office/powerpoint/2010/main" val="386556245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7388963" cy="277025"/>
          </a:xfrm>
        </p:spPr>
        <p:txBody>
          <a:bodyPr/>
          <a:lstStyle>
            <a:lvl1pPr>
              <a:defRPr b="1" spc="-30" baseline="0">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p:nvPr>
        </p:nvSpPr>
        <p:spPr>
          <a:xfrm>
            <a:off x="449262" y="1253632"/>
            <a:ext cx="8245475" cy="3278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ubtitle 2">
            <a:extLst>
              <a:ext uri="{FF2B5EF4-FFF2-40B4-BE49-F238E27FC236}">
                <a16:creationId xmlns:a16="http://schemas.microsoft.com/office/drawing/2014/main" id="{D496918F-8C17-4643-838E-D8F1A8AC8832}"/>
              </a:ext>
            </a:extLst>
          </p:cNvPr>
          <p:cNvSpPr>
            <a:spLocks noGrp="1"/>
          </p:cNvSpPr>
          <p:nvPr>
            <p:ph type="subTitle" idx="1" hasCustomPrompt="1"/>
          </p:nvPr>
        </p:nvSpPr>
        <p:spPr>
          <a:xfrm>
            <a:off x="447672" y="827218"/>
            <a:ext cx="7388963" cy="277025"/>
          </a:xfrm>
          <a:prstGeom prst="rect">
            <a:avLst/>
          </a:prstGeom>
        </p:spPr>
        <p:txBody>
          <a:bodyPr wrap="square" lIns="0" tIns="0" rIns="0" bIns="0" anchor="t">
            <a:noAutofit/>
          </a:bodyPr>
          <a:lstStyle>
            <a:lvl1pPr marL="0" indent="0" algn="l">
              <a:lnSpc>
                <a:spcPct val="100000"/>
              </a:lnSpc>
              <a:buNone/>
              <a:defRPr sz="1200" b="0" spc="-20" baseline="0">
                <a:solidFill>
                  <a:schemeClr val="tx1"/>
                </a:solidFill>
                <a:latin typeface="+mj-lt"/>
                <a:ea typeface="Crimson Pro" pitchFamily="2" charset="0"/>
                <a:cs typeface="DINOT" panose="020B05040201010201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subtitle here</a:t>
            </a:r>
          </a:p>
        </p:txBody>
      </p:sp>
      <p:pic>
        <p:nvPicPr>
          <p:cNvPr id="8" name="Picture 7">
            <a:extLst>
              <a:ext uri="{FF2B5EF4-FFF2-40B4-BE49-F238E27FC236}">
                <a16:creationId xmlns:a16="http://schemas.microsoft.com/office/drawing/2014/main" id="{D717CC65-895B-4B91-B252-0EC669A672E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191214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8245436" cy="277025"/>
          </a:xfrm>
        </p:spPr>
        <p:txBody>
          <a:bodyPr/>
          <a:lstStyle>
            <a:lvl1pPr>
              <a:defRPr b="1" spc="-30" baseline="0">
                <a:solidFill>
                  <a:schemeClr val="tx1"/>
                </a:solidFill>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p:nvPr>
        </p:nvSpPr>
        <p:spPr>
          <a:xfrm>
            <a:off x="449262" y="1253632"/>
            <a:ext cx="8245475" cy="3278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title 2">
            <a:extLst>
              <a:ext uri="{FF2B5EF4-FFF2-40B4-BE49-F238E27FC236}">
                <a16:creationId xmlns:a16="http://schemas.microsoft.com/office/drawing/2014/main" id="{48D4019D-4C79-42F1-A07F-1B3CBBE83E07}"/>
              </a:ext>
            </a:extLst>
          </p:cNvPr>
          <p:cNvSpPr>
            <a:spLocks noGrp="1"/>
          </p:cNvSpPr>
          <p:nvPr>
            <p:ph type="subTitle" idx="1" hasCustomPrompt="1"/>
          </p:nvPr>
        </p:nvSpPr>
        <p:spPr>
          <a:xfrm>
            <a:off x="447672" y="838942"/>
            <a:ext cx="8245437" cy="265301"/>
          </a:xfrm>
          <a:prstGeom prst="rect">
            <a:avLst/>
          </a:prstGeom>
        </p:spPr>
        <p:txBody>
          <a:bodyPr wrap="square" lIns="0" tIns="0" rIns="0" bIns="0" anchor="t">
            <a:noAutofit/>
          </a:bodyPr>
          <a:lstStyle>
            <a:lvl1pPr marL="0" indent="0" algn="l">
              <a:lnSpc>
                <a:spcPct val="100000"/>
              </a:lnSpc>
              <a:buNone/>
              <a:defRPr sz="1200" b="0" spc="-20" baseline="0">
                <a:solidFill>
                  <a:schemeClr val="tx1"/>
                </a:solidFill>
                <a:latin typeface="+mj-lt"/>
                <a:ea typeface="Crimson Pro" pitchFamily="2" charset="0"/>
                <a:cs typeface="DINOT" panose="020B05040201010201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subtitle here</a:t>
            </a:r>
          </a:p>
        </p:txBody>
      </p:sp>
    </p:spTree>
    <p:extLst>
      <p:ext uri="{BB962C8B-B14F-4D97-AF65-F5344CB8AC3E}">
        <p14:creationId xmlns:p14="http://schemas.microsoft.com/office/powerpoint/2010/main" val="375953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7373849" cy="277025"/>
          </a:xfrm>
        </p:spPr>
        <p:txBody>
          <a:bodyPr/>
          <a:lstStyle>
            <a:lvl1pPr>
              <a:defRPr b="1" spc="-30" baseline="0">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p:nvPr>
        </p:nvSpPr>
        <p:spPr>
          <a:xfrm>
            <a:off x="449262" y="914399"/>
            <a:ext cx="8245475" cy="361791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788D860D-177E-4259-89D5-EF836F09293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
        <p:nvSpPr>
          <p:cNvPr id="7" name="Content Placeholder 8">
            <a:extLst>
              <a:ext uri="{FF2B5EF4-FFF2-40B4-BE49-F238E27FC236}">
                <a16:creationId xmlns:a16="http://schemas.microsoft.com/office/drawing/2014/main" id="{D160A5EF-6AC3-4935-B30B-1C543DDF3120}"/>
              </a:ext>
            </a:extLst>
          </p:cNvPr>
          <p:cNvSpPr>
            <a:spLocks noGrp="1"/>
          </p:cNvSpPr>
          <p:nvPr>
            <p:ph sz="quarter" idx="22" hasCustomPrompt="1"/>
          </p:nvPr>
        </p:nvSpPr>
        <p:spPr>
          <a:xfrm>
            <a:off x="447672" y="4695825"/>
            <a:ext cx="3638550" cy="288925"/>
          </a:xfrm>
        </p:spPr>
        <p:txBody>
          <a:bodyPr anchor="ctr"/>
          <a:lstStyle>
            <a:lvl1pPr marL="0" indent="0">
              <a:buNone/>
              <a:defRPr sz="900">
                <a:solidFill>
                  <a:schemeClr val="accent1"/>
                </a:solidFill>
              </a:defRPr>
            </a:lvl1pPr>
          </a:lstStyle>
          <a:p>
            <a:pPr lvl="0"/>
            <a:r>
              <a:rPr lang="en-US"/>
              <a:t>References/ footer</a:t>
            </a:r>
            <a:endParaRPr lang="en-GB"/>
          </a:p>
        </p:txBody>
      </p:sp>
    </p:spTree>
    <p:extLst>
      <p:ext uri="{BB962C8B-B14F-4D97-AF65-F5344CB8AC3E}">
        <p14:creationId xmlns:p14="http://schemas.microsoft.com/office/powerpoint/2010/main" val="2692610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8245436" cy="277025"/>
          </a:xfrm>
        </p:spPr>
        <p:txBody>
          <a:bodyPr/>
          <a:lstStyle>
            <a:lvl1pPr>
              <a:defRPr b="1" spc="-30" baseline="0">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p:nvPr>
        </p:nvSpPr>
        <p:spPr>
          <a:xfrm>
            <a:off x="449262" y="908093"/>
            <a:ext cx="8245475" cy="362421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8">
            <a:extLst>
              <a:ext uri="{FF2B5EF4-FFF2-40B4-BE49-F238E27FC236}">
                <a16:creationId xmlns:a16="http://schemas.microsoft.com/office/drawing/2014/main" id="{E058DDF4-BCFF-44E8-AE56-BD8D64982BB5}"/>
              </a:ext>
            </a:extLst>
          </p:cNvPr>
          <p:cNvSpPr>
            <a:spLocks noGrp="1"/>
          </p:cNvSpPr>
          <p:nvPr>
            <p:ph sz="quarter" idx="22" hasCustomPrompt="1"/>
          </p:nvPr>
        </p:nvSpPr>
        <p:spPr>
          <a:xfrm>
            <a:off x="447672" y="4695825"/>
            <a:ext cx="3638550" cy="288925"/>
          </a:xfrm>
        </p:spPr>
        <p:txBody>
          <a:bodyPr anchor="ctr"/>
          <a:lstStyle>
            <a:lvl1pPr marL="0" indent="0">
              <a:buNone/>
              <a:defRPr sz="900">
                <a:solidFill>
                  <a:schemeClr val="accent1"/>
                </a:solidFill>
              </a:defRPr>
            </a:lvl1pPr>
          </a:lstStyle>
          <a:p>
            <a:pPr lvl="0"/>
            <a:r>
              <a:rPr lang="en-US"/>
              <a:t>References/ footer</a:t>
            </a:r>
            <a:endParaRPr lang="en-GB"/>
          </a:p>
        </p:txBody>
      </p:sp>
    </p:spTree>
    <p:extLst>
      <p:ext uri="{BB962C8B-B14F-4D97-AF65-F5344CB8AC3E}">
        <p14:creationId xmlns:p14="http://schemas.microsoft.com/office/powerpoint/2010/main" val="102634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1">
        <a:schemeClr val="bg2"/>
      </p:bgRef>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B62F6C2-93FC-4F1E-B6F9-4678CF812F6B}"/>
              </a:ext>
            </a:extLst>
          </p:cNvPr>
          <p:cNvSpPr>
            <a:spLocks noGrp="1"/>
          </p:cNvSpPr>
          <p:nvPr>
            <p:ph sz="quarter" idx="22" hasCustomPrompt="1"/>
          </p:nvPr>
        </p:nvSpPr>
        <p:spPr>
          <a:xfrm>
            <a:off x="447672" y="4695825"/>
            <a:ext cx="3638550" cy="288925"/>
          </a:xfrm>
        </p:spPr>
        <p:txBody>
          <a:bodyPr anchor="ctr"/>
          <a:lstStyle>
            <a:lvl1pPr marL="0" indent="0">
              <a:buNone/>
              <a:defRPr sz="900">
                <a:solidFill>
                  <a:schemeClr val="accent2"/>
                </a:solidFill>
              </a:defRPr>
            </a:lvl1pPr>
          </a:lstStyle>
          <a:p>
            <a:pPr lvl="0"/>
            <a:r>
              <a:rPr lang="en-US"/>
              <a:t>References/ footer</a:t>
            </a:r>
            <a:endParaRPr lang="en-GB"/>
          </a:p>
        </p:txBody>
      </p:sp>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7493170" cy="326736"/>
          </a:xfrm>
        </p:spPr>
        <p:txBody>
          <a:bodyPr/>
          <a:lstStyle>
            <a:lvl1pPr>
              <a:defRPr b="1" spc="-30" baseline="0">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2"/>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p:nvPr>
        </p:nvSpPr>
        <p:spPr>
          <a:xfrm>
            <a:off x="449262" y="1253632"/>
            <a:ext cx="8245475" cy="3278681"/>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ubtitle 2">
            <a:extLst>
              <a:ext uri="{FF2B5EF4-FFF2-40B4-BE49-F238E27FC236}">
                <a16:creationId xmlns:a16="http://schemas.microsoft.com/office/drawing/2014/main" id="{D496918F-8C17-4643-838E-D8F1A8AC8832}"/>
              </a:ext>
            </a:extLst>
          </p:cNvPr>
          <p:cNvSpPr>
            <a:spLocks noGrp="1"/>
          </p:cNvSpPr>
          <p:nvPr>
            <p:ph type="subTitle" idx="1" hasCustomPrompt="1"/>
          </p:nvPr>
        </p:nvSpPr>
        <p:spPr>
          <a:xfrm>
            <a:off x="447673" y="862924"/>
            <a:ext cx="7493170" cy="288925"/>
          </a:xfrm>
          <a:prstGeom prst="rect">
            <a:avLst/>
          </a:prstGeom>
        </p:spPr>
        <p:txBody>
          <a:bodyPr wrap="square" lIns="0" tIns="0" rIns="0" bIns="0" anchor="t">
            <a:noAutofit/>
          </a:bodyPr>
          <a:lstStyle>
            <a:lvl1pPr marL="0" indent="0" algn="l">
              <a:lnSpc>
                <a:spcPct val="100000"/>
              </a:lnSpc>
              <a:buNone/>
              <a:defRPr sz="1200" b="0">
                <a:solidFill>
                  <a:schemeClr val="tx1"/>
                </a:solidFill>
                <a:latin typeface="+mj-lt"/>
                <a:ea typeface="Crimson Pro" pitchFamily="2" charset="0"/>
                <a:cs typeface="DINOT" panose="020B05040201010201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subtitle here</a:t>
            </a:r>
          </a:p>
        </p:txBody>
      </p:sp>
      <p:pic>
        <p:nvPicPr>
          <p:cNvPr id="10" name="Picture 9">
            <a:extLst>
              <a:ext uri="{FF2B5EF4-FFF2-40B4-BE49-F238E27FC236}">
                <a16:creationId xmlns:a16="http://schemas.microsoft.com/office/drawing/2014/main" id="{AFB48C04-A1CC-4280-A561-0D310DE17E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92629" y="294724"/>
            <a:ext cx="742345" cy="519692"/>
          </a:xfrm>
          <a:prstGeom prst="rect">
            <a:avLst/>
          </a:prstGeom>
        </p:spPr>
      </p:pic>
    </p:spTree>
    <p:extLst>
      <p:ext uri="{BB962C8B-B14F-4D97-AF65-F5344CB8AC3E}">
        <p14:creationId xmlns:p14="http://schemas.microsoft.com/office/powerpoint/2010/main" val="251284886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7487204" cy="277025"/>
          </a:xfrm>
        </p:spPr>
        <p:txBody>
          <a:bodyPr/>
          <a:lstStyle>
            <a:lvl1pPr>
              <a:defRPr b="1" spc="-30" baseline="0">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p:nvPr>
        </p:nvSpPr>
        <p:spPr>
          <a:xfrm>
            <a:off x="449263" y="1253632"/>
            <a:ext cx="4027488" cy="32786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FF4ABB5-B49D-4847-BC20-D0E4ED4D7836}"/>
              </a:ext>
            </a:extLst>
          </p:cNvPr>
          <p:cNvSpPr>
            <a:spLocks noGrp="1"/>
          </p:cNvSpPr>
          <p:nvPr>
            <p:ph sz="quarter" idx="23" hasCustomPrompt="1"/>
          </p:nvPr>
        </p:nvSpPr>
        <p:spPr>
          <a:xfrm>
            <a:off x="4648200" y="1253632"/>
            <a:ext cx="4044950" cy="3278681"/>
          </a:xfrm>
        </p:spPr>
        <p:txBody>
          <a:bodyPr/>
          <a:lstStyle>
            <a:lvl1pPr marL="0" marR="0" indent="0" algn="l" defTabSz="685800" rtl="0" eaLnBrk="1" fontAlgn="auto" latinLnBrk="0" hangingPunct="1">
              <a:lnSpc>
                <a:spcPct val="100000"/>
              </a:lnSpc>
              <a:spcBef>
                <a:spcPts val="500"/>
              </a:spcBef>
              <a:spcAft>
                <a:spcPts val="0"/>
              </a:spcAft>
              <a:buClr>
                <a:schemeClr val="accent4"/>
              </a:buClr>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500"/>
              </a:spcBef>
              <a:spcAft>
                <a:spcPts val="0"/>
              </a:spcAft>
              <a:buClr>
                <a:schemeClr val="accent4"/>
              </a:buClr>
              <a:buSzTx/>
              <a:buFont typeface="Arial" panose="020B0604020202020204" pitchFamily="34" charset="0"/>
              <a:buNone/>
              <a:tabLst/>
              <a:defRPr/>
            </a:pPr>
            <a:r>
              <a:rPr lang="en-US"/>
              <a:t>Click to insert image, video, table, chart</a:t>
            </a:r>
          </a:p>
        </p:txBody>
      </p:sp>
      <p:sp>
        <p:nvSpPr>
          <p:cNvPr id="10" name="Subtitle 2">
            <a:extLst>
              <a:ext uri="{FF2B5EF4-FFF2-40B4-BE49-F238E27FC236}">
                <a16:creationId xmlns:a16="http://schemas.microsoft.com/office/drawing/2014/main" id="{CF40EF87-9138-4147-B6DE-8C954C5E5CC2}"/>
              </a:ext>
            </a:extLst>
          </p:cNvPr>
          <p:cNvSpPr>
            <a:spLocks noGrp="1"/>
          </p:cNvSpPr>
          <p:nvPr>
            <p:ph type="subTitle" idx="1" hasCustomPrompt="1"/>
          </p:nvPr>
        </p:nvSpPr>
        <p:spPr>
          <a:xfrm>
            <a:off x="447673" y="827218"/>
            <a:ext cx="7487204" cy="277025"/>
          </a:xfrm>
          <a:prstGeom prst="rect">
            <a:avLst/>
          </a:prstGeom>
        </p:spPr>
        <p:txBody>
          <a:bodyPr wrap="square" lIns="0" tIns="0" rIns="0" bIns="0" anchor="t">
            <a:noAutofit/>
          </a:bodyPr>
          <a:lstStyle>
            <a:lvl1pPr marL="0" indent="0" algn="l">
              <a:lnSpc>
                <a:spcPct val="100000"/>
              </a:lnSpc>
              <a:buNone/>
              <a:defRPr sz="1200" b="0" spc="-20" baseline="0">
                <a:solidFill>
                  <a:schemeClr val="tx1"/>
                </a:solidFill>
                <a:latin typeface="+mj-lt"/>
                <a:ea typeface="Crimson Pro" pitchFamily="2" charset="0"/>
                <a:cs typeface="DINOT" panose="020B05040201010201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subtitle here</a:t>
            </a:r>
          </a:p>
        </p:txBody>
      </p:sp>
      <p:pic>
        <p:nvPicPr>
          <p:cNvPr id="11" name="Picture 10">
            <a:extLst>
              <a:ext uri="{FF2B5EF4-FFF2-40B4-BE49-F238E27FC236}">
                <a16:creationId xmlns:a16="http://schemas.microsoft.com/office/drawing/2014/main" id="{00F89EA4-656D-4EC6-B9D3-D6610F20425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34869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1" y="487680"/>
            <a:ext cx="7449419" cy="277025"/>
          </a:xfrm>
        </p:spPr>
        <p:txBody>
          <a:bodyPr/>
          <a:lstStyle>
            <a:lvl1pPr>
              <a:defRPr b="1" spc="-30" baseline="0">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p:nvPr>
        </p:nvSpPr>
        <p:spPr>
          <a:xfrm>
            <a:off x="449263" y="1000126"/>
            <a:ext cx="4027488" cy="3532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FF4ABB5-B49D-4847-BC20-D0E4ED4D7836}"/>
              </a:ext>
            </a:extLst>
          </p:cNvPr>
          <p:cNvSpPr>
            <a:spLocks noGrp="1"/>
          </p:cNvSpPr>
          <p:nvPr>
            <p:ph sz="quarter" idx="23" hasCustomPrompt="1"/>
          </p:nvPr>
        </p:nvSpPr>
        <p:spPr>
          <a:xfrm>
            <a:off x="4648200" y="1000125"/>
            <a:ext cx="4044950" cy="3532188"/>
          </a:xfrm>
        </p:spPr>
        <p:txBody>
          <a:bodyPr/>
          <a:lstStyle>
            <a:lvl1pPr marL="0" marR="0" indent="0" algn="l" defTabSz="685800" rtl="0" eaLnBrk="1" fontAlgn="auto" latinLnBrk="0" hangingPunct="1">
              <a:lnSpc>
                <a:spcPct val="100000"/>
              </a:lnSpc>
              <a:spcBef>
                <a:spcPts val="500"/>
              </a:spcBef>
              <a:spcAft>
                <a:spcPts val="0"/>
              </a:spcAft>
              <a:buClr>
                <a:schemeClr val="accent4"/>
              </a:buClr>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500"/>
              </a:spcBef>
              <a:spcAft>
                <a:spcPts val="0"/>
              </a:spcAft>
              <a:buClr>
                <a:schemeClr val="accent4"/>
              </a:buClr>
              <a:buSzTx/>
              <a:buFont typeface="Arial" panose="020B0604020202020204" pitchFamily="34" charset="0"/>
              <a:buNone/>
              <a:tabLst/>
              <a:defRPr/>
            </a:pPr>
            <a:r>
              <a:rPr lang="en-US"/>
              <a:t>Click to insert image, video, table, chart</a:t>
            </a:r>
          </a:p>
          <a:p>
            <a:pPr lvl="0"/>
            <a:endParaRPr lang="en-GB"/>
          </a:p>
        </p:txBody>
      </p:sp>
      <p:pic>
        <p:nvPicPr>
          <p:cNvPr id="9" name="Picture 8">
            <a:extLst>
              <a:ext uri="{FF2B5EF4-FFF2-40B4-BE49-F238E27FC236}">
                <a16:creationId xmlns:a16="http://schemas.microsoft.com/office/drawing/2014/main" id="{682A7E78-9F7F-4463-9717-B60FDDBC5F5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1872609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9706" y="2158892"/>
            <a:ext cx="6355141" cy="412858"/>
          </a:xfrm>
        </p:spPr>
        <p:txBody>
          <a:bodyPr anchor="t">
            <a:noAutofit/>
          </a:bodyPr>
          <a:lstStyle>
            <a:lvl1pPr algn="l">
              <a:defRPr sz="3600" b="1" spc="-30" baseline="0">
                <a:solidFill>
                  <a:schemeClr val="tx1"/>
                </a:solidFill>
                <a:latin typeface="+mj-lt"/>
              </a:defRPr>
            </a:lvl1pPr>
          </a:lstStyle>
          <a:p>
            <a:r>
              <a:rPr lang="en-US"/>
              <a:t>Cover page</a:t>
            </a:r>
          </a:p>
        </p:txBody>
      </p:sp>
      <p:sp>
        <p:nvSpPr>
          <p:cNvPr id="3" name="Subtitle 2"/>
          <p:cNvSpPr>
            <a:spLocks noGrp="1"/>
          </p:cNvSpPr>
          <p:nvPr>
            <p:ph type="subTitle" idx="1" hasCustomPrompt="1"/>
          </p:nvPr>
        </p:nvSpPr>
        <p:spPr>
          <a:xfrm>
            <a:off x="499705" y="2855696"/>
            <a:ext cx="6355141" cy="971756"/>
          </a:xfrm>
          <a:prstGeom prst="rect">
            <a:avLst/>
          </a:prstGeom>
        </p:spPr>
        <p:txBody>
          <a:bodyPr lIns="0" tIns="0" rIns="0" bIns="0">
            <a:noAutofit/>
          </a:bodyPr>
          <a:lstStyle>
            <a:lvl1pPr marL="0" indent="0" algn="l">
              <a:buNone/>
              <a:defRPr sz="1200" b="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14" name="Content Placeholder 13">
            <a:extLst>
              <a:ext uri="{FF2B5EF4-FFF2-40B4-BE49-F238E27FC236}">
                <a16:creationId xmlns:a16="http://schemas.microsoft.com/office/drawing/2014/main" id="{7EB2A8AB-06A9-4553-AAC9-CB4A41D3B89D}"/>
              </a:ext>
            </a:extLst>
          </p:cNvPr>
          <p:cNvSpPr>
            <a:spLocks noGrp="1"/>
          </p:cNvSpPr>
          <p:nvPr>
            <p:ph sz="quarter" idx="12" hasCustomPrompt="1"/>
          </p:nvPr>
        </p:nvSpPr>
        <p:spPr>
          <a:xfrm>
            <a:off x="499705" y="4617302"/>
            <a:ext cx="1878012" cy="209550"/>
          </a:xfrm>
        </p:spPr>
        <p:txBody>
          <a:bodyPr anchor="b"/>
          <a:lstStyle>
            <a:lvl1pPr marL="0" indent="0">
              <a:buNone/>
              <a:defRPr sz="1050" b="1">
                <a:solidFill>
                  <a:schemeClr val="tx1"/>
                </a:solidFill>
              </a:defRPr>
            </a:lvl1pPr>
          </a:lstStyle>
          <a:p>
            <a:pPr lvl="0"/>
            <a:fld id="{550DAE65-32A2-46C8-8514-B3DE37080357}" type="datetime4">
              <a:rPr lang="en-GB" smtClean="0"/>
              <a:t>13 October 2021</a:t>
            </a:fld>
            <a:endParaRPr lang="en-GB"/>
          </a:p>
        </p:txBody>
      </p:sp>
      <p:sp>
        <p:nvSpPr>
          <p:cNvPr id="16" name="Text Placeholder 15">
            <a:extLst>
              <a:ext uri="{FF2B5EF4-FFF2-40B4-BE49-F238E27FC236}">
                <a16:creationId xmlns:a16="http://schemas.microsoft.com/office/drawing/2014/main" id="{4A94FD35-4BBC-448A-B10F-F7655ACDF174}"/>
              </a:ext>
            </a:extLst>
          </p:cNvPr>
          <p:cNvSpPr>
            <a:spLocks noGrp="1"/>
          </p:cNvSpPr>
          <p:nvPr>
            <p:ph type="body" sz="quarter" idx="13" hasCustomPrompt="1"/>
          </p:nvPr>
        </p:nvSpPr>
        <p:spPr>
          <a:xfrm>
            <a:off x="500063" y="1767047"/>
            <a:ext cx="6354762" cy="219283"/>
          </a:xfrm>
        </p:spPr>
        <p:txBody>
          <a:bodyPr anchor="b"/>
          <a:lstStyle>
            <a:lvl1pPr marL="0" indent="0">
              <a:buNone/>
              <a:defRPr sz="1100" b="1" cap="all" spc="100" baseline="0">
                <a:solidFill>
                  <a:schemeClr val="accent2"/>
                </a:solidFill>
                <a:latin typeface="+mj-lt"/>
              </a:defRPr>
            </a:lvl1pPr>
          </a:lstStyle>
          <a:p>
            <a:pPr lvl="0"/>
            <a:r>
              <a:rPr lang="en-GB"/>
              <a:t>ENTER  title HEADING</a:t>
            </a:r>
          </a:p>
        </p:txBody>
      </p:sp>
      <p:pic>
        <p:nvPicPr>
          <p:cNvPr id="8" name="Picture 7">
            <a:extLst>
              <a:ext uri="{FF2B5EF4-FFF2-40B4-BE49-F238E27FC236}">
                <a16:creationId xmlns:a16="http://schemas.microsoft.com/office/drawing/2014/main" id="{5C09644D-0C75-4063-97CC-0AB48FF85B6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92629" y="294724"/>
            <a:ext cx="742345" cy="519692"/>
          </a:xfrm>
          <a:prstGeom prst="rect">
            <a:avLst/>
          </a:prstGeom>
        </p:spPr>
      </p:pic>
    </p:spTree>
    <p:extLst>
      <p:ext uri="{BB962C8B-B14F-4D97-AF65-F5344CB8AC3E}">
        <p14:creationId xmlns:p14="http://schemas.microsoft.com/office/powerpoint/2010/main" val="2053451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Layout">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7931943" y="357152"/>
            <a:ext cx="832644" cy="508036"/>
          </a:xfrm>
          <a:prstGeom prst="rect">
            <a:avLst/>
          </a:prstGeom>
          <a:blipFill>
            <a:blip r:embed="rId2"/>
            <a:stretch>
              <a:fillRect/>
            </a:stretch>
          </a:blipFill>
        </p:spPr>
        <p:txBody>
          <a:bodyPr/>
          <a:lstStyle>
            <a:lvl1pPr marL="0" indent="0">
              <a:buNone/>
              <a:defRPr/>
            </a:lvl1pPr>
            <a:lvl2pPr marL="95250" indent="0">
              <a:buNone/>
              <a:defRPr/>
            </a:lvl2pPr>
          </a:lstStyle>
          <a:p>
            <a:pPr lvl="0"/>
            <a:r>
              <a:rPr lang="en-US"/>
              <a:t>    </a:t>
            </a:r>
          </a:p>
        </p:txBody>
      </p:sp>
      <p:sp>
        <p:nvSpPr>
          <p:cNvPr id="17" name="Rectangle 16"/>
          <p:cNvSpPr/>
          <p:nvPr userDrawn="1"/>
        </p:nvSpPr>
        <p:spPr>
          <a:xfrm>
            <a:off x="0" y="-1120140"/>
            <a:ext cx="1836420" cy="10134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White logo is in the top corner, once image is inserted Right click and select Send to back. </a:t>
            </a:r>
            <a:endParaRPr lang="en-GB" dirty="0"/>
          </a:p>
        </p:txBody>
      </p:sp>
      <p:sp>
        <p:nvSpPr>
          <p:cNvPr id="11" name="Picture Placeholder 10"/>
          <p:cNvSpPr>
            <a:spLocks noGrp="1"/>
          </p:cNvSpPr>
          <p:nvPr>
            <p:ph type="pic" sz="quarter" idx="10" hasCustomPrompt="1"/>
          </p:nvPr>
        </p:nvSpPr>
        <p:spPr>
          <a:xfrm>
            <a:off x="0" y="0"/>
            <a:ext cx="9144000" cy="5143500"/>
          </a:xfrm>
          <a:prstGeom prst="rect">
            <a:avLst/>
          </a:prstGeom>
        </p:spPr>
        <p:txBody>
          <a:bodyPr anchor="ctr"/>
          <a:lstStyle>
            <a:lvl1pPr marL="0" indent="0" algn="ctr">
              <a:buNone/>
              <a:defRPr>
                <a:solidFill>
                  <a:schemeClr val="tx1"/>
                </a:solidFill>
                <a:latin typeface="+mj-lt"/>
                <a:cs typeface="DINOT" panose="020B0504020101020102" pitchFamily="34" charset="0"/>
              </a:defRPr>
            </a:lvl1pPr>
          </a:lstStyle>
          <a:p>
            <a:r>
              <a:rPr lang="en-GB" dirty="0"/>
              <a:t>Click icon to insert image</a:t>
            </a:r>
          </a:p>
        </p:txBody>
      </p:sp>
    </p:spTree>
    <p:extLst>
      <p:ext uri="{BB962C8B-B14F-4D97-AF65-F5344CB8AC3E}">
        <p14:creationId xmlns:p14="http://schemas.microsoft.com/office/powerpoint/2010/main" val="1078235359"/>
      </p:ext>
    </p:extLst>
  </p:cSld>
  <p:clrMapOvr>
    <a:masterClrMapping/>
  </p:clrMapOvr>
  <p:extLst>
    <p:ext uri="{DCECCB84-F9BA-43D5-87BE-67443E8EF086}">
      <p15:sldGuideLst xmlns:p15="http://schemas.microsoft.com/office/powerpoint/2012/main">
        <p15:guide id="1" pos="164" userDrawn="1">
          <p15:clr>
            <a:srgbClr val="FBAE40"/>
          </p15:clr>
        </p15:guide>
        <p15:guide id="2" orient="horz" pos="54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252135" y="588354"/>
            <a:ext cx="7699992" cy="276698"/>
          </a:xfrm>
          <a:prstGeom prst="rect">
            <a:avLst/>
          </a:prstGeom>
        </p:spPr>
        <p:txBody>
          <a:bodyPr anchor="t"/>
          <a:lstStyle>
            <a:lvl1pPr>
              <a:defRPr sz="2000" b="1">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a:prstGeom prst="rect">
            <a:avLst/>
          </a:prstGeo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6" name="Content Placeholder 5">
            <a:extLst>
              <a:ext uri="{FF2B5EF4-FFF2-40B4-BE49-F238E27FC236}">
                <a16:creationId xmlns:a16="http://schemas.microsoft.com/office/drawing/2014/main" id="{BD54B2B4-9E86-4414-A187-C2BA4CE9DEDB}"/>
              </a:ext>
            </a:extLst>
          </p:cNvPr>
          <p:cNvSpPr>
            <a:spLocks noGrp="1"/>
          </p:cNvSpPr>
          <p:nvPr>
            <p:ph sz="quarter" idx="21" hasCustomPrompt="1"/>
          </p:nvPr>
        </p:nvSpPr>
        <p:spPr>
          <a:xfrm>
            <a:off x="259755" y="1402140"/>
            <a:ext cx="1425640" cy="3095399"/>
          </a:xfrm>
          <a:prstGeom prst="rect">
            <a:avLst/>
          </a:prstGeom>
        </p:spPr>
        <p:txBody>
          <a:bodyPr/>
          <a:lstStyle>
            <a:lvl1pPr marL="0" indent="0">
              <a:buNone/>
              <a:defRPr sz="900" b="1">
                <a:latin typeface="+mj-lt"/>
              </a:defRPr>
            </a:lvl1pPr>
          </a:lstStyle>
          <a:p>
            <a:pPr lvl="0"/>
            <a:r>
              <a:rPr lang="en-GB"/>
              <a:t>Key stats</a:t>
            </a:r>
          </a:p>
        </p:txBody>
      </p:sp>
      <p:sp>
        <p:nvSpPr>
          <p:cNvPr id="8" name="Subtitle 2">
            <a:extLst>
              <a:ext uri="{FF2B5EF4-FFF2-40B4-BE49-F238E27FC236}">
                <a16:creationId xmlns:a16="http://schemas.microsoft.com/office/drawing/2014/main" id="{2500ACFD-19BC-4420-8727-AD34787087E7}"/>
              </a:ext>
            </a:extLst>
          </p:cNvPr>
          <p:cNvSpPr>
            <a:spLocks noGrp="1"/>
          </p:cNvSpPr>
          <p:nvPr>
            <p:ph type="subTitle" idx="1" hasCustomPrompt="1"/>
          </p:nvPr>
        </p:nvSpPr>
        <p:spPr>
          <a:xfrm>
            <a:off x="252135" y="921723"/>
            <a:ext cx="8639730" cy="276697"/>
          </a:xfrm>
          <a:prstGeom prst="rect">
            <a:avLst/>
          </a:prstGeom>
        </p:spPr>
        <p:txBody>
          <a:bodyPr wrap="square" lIns="0" tIns="0" rIns="0" bIns="0" anchor="t">
            <a:noAutofit/>
          </a:bodyPr>
          <a:lstStyle>
            <a:lvl1pPr marL="0" indent="0" algn="l">
              <a:lnSpc>
                <a:spcPct val="100000"/>
              </a:lnSpc>
              <a:buNone/>
              <a:defRPr sz="1200" b="0" spc="-20" baseline="0">
                <a:solidFill>
                  <a:schemeClr val="tx1"/>
                </a:solidFill>
                <a:latin typeface="+mj-lt"/>
                <a:ea typeface="Crimson Pro" pitchFamily="2" charset="0"/>
                <a:cs typeface="DINOT" panose="020B05040201010201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subtitle here</a:t>
            </a:r>
          </a:p>
        </p:txBody>
      </p:sp>
      <p:sp>
        <p:nvSpPr>
          <p:cNvPr id="3" name="TextBox 2">
            <a:extLst>
              <a:ext uri="{FF2B5EF4-FFF2-40B4-BE49-F238E27FC236}">
                <a16:creationId xmlns:a16="http://schemas.microsoft.com/office/drawing/2014/main" id="{6C84D9C5-4A1E-4610-BA12-F24AF014D2C7}"/>
              </a:ext>
            </a:extLst>
          </p:cNvPr>
          <p:cNvSpPr txBox="1"/>
          <p:nvPr userDrawn="1"/>
        </p:nvSpPr>
        <p:spPr>
          <a:xfrm>
            <a:off x="173215" y="284234"/>
            <a:ext cx="3929139" cy="261610"/>
          </a:xfrm>
          <a:prstGeom prst="rect">
            <a:avLst/>
          </a:prstGeom>
          <a:noFill/>
        </p:spPr>
        <p:txBody>
          <a:bodyPr wrap="square" rtlCol="0">
            <a:spAutoFit/>
          </a:bodyPr>
          <a:lstStyle/>
          <a:p>
            <a:pPr marL="0" indent="0">
              <a:buClr>
                <a:schemeClr val="accent4"/>
              </a:buClr>
              <a:buFont typeface="Arial" panose="020B0604020202020204" pitchFamily="34" charset="0"/>
              <a:buNone/>
            </a:pPr>
            <a:r>
              <a:rPr lang="en-GB" sz="1100" b="1" kern="1200" cap="all" spc="100" baseline="0" dirty="0">
                <a:solidFill>
                  <a:schemeClr val="accent1"/>
                </a:solidFill>
                <a:latin typeface="+mj-lt"/>
                <a:ea typeface="+mn-ea"/>
                <a:cs typeface="DINOT" panose="020B0504020101020102" pitchFamily="34" charset="0"/>
              </a:rPr>
              <a:t>CASE STUDY</a:t>
            </a:r>
          </a:p>
        </p:txBody>
      </p:sp>
      <p:pic>
        <p:nvPicPr>
          <p:cNvPr id="9" name="Picture 8">
            <a:extLst>
              <a:ext uri="{FF2B5EF4-FFF2-40B4-BE49-F238E27FC236}">
                <a16:creationId xmlns:a16="http://schemas.microsoft.com/office/drawing/2014/main" id="{3982FE0C-0A8F-441A-B22B-8A09489D9A4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805317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mplat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7404077" cy="277025"/>
          </a:xfrm>
        </p:spPr>
        <p:txBody>
          <a:bodyPr/>
          <a:lstStyle>
            <a:lvl1pPr>
              <a:defRPr b="1">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pic>
        <p:nvPicPr>
          <p:cNvPr id="5" name="Picture 4">
            <a:extLst>
              <a:ext uri="{FF2B5EF4-FFF2-40B4-BE49-F238E27FC236}">
                <a16:creationId xmlns:a16="http://schemas.microsoft.com/office/drawing/2014/main" id="{5BC3DB81-F873-4605-9145-E3449FCEDC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1183762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mplate- head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DA25A08-EE28-4F26-AC17-30CC5F523066}"/>
              </a:ext>
            </a:extLst>
          </p:cNvPr>
          <p:cNvSpPr>
            <a:spLocks noGrp="1"/>
          </p:cNvSpPr>
          <p:nvPr>
            <p:ph type="body" sz="quarter" idx="12" hasCustomPrompt="1"/>
          </p:nvPr>
        </p:nvSpPr>
        <p:spPr>
          <a:xfrm>
            <a:off x="447675" y="310456"/>
            <a:ext cx="3544888" cy="176048"/>
          </a:xfrm>
        </p:spPr>
        <p:txBody>
          <a:bodyPr anchor="ctr"/>
          <a:lstStyle>
            <a:lvl1pPr marL="0" indent="0">
              <a:buNone/>
              <a:defRPr sz="1100" b="1" cap="all" spc="100" baseline="0">
                <a:solidFill>
                  <a:schemeClr val="accent1"/>
                </a:solidFill>
                <a:latin typeface="+mj-lt"/>
              </a:defRPr>
            </a:lvl1pPr>
          </a:lstStyle>
          <a:p>
            <a:pPr lvl="0"/>
            <a:r>
              <a:rPr lang="en-GB"/>
              <a:t>INSERT HEADER</a:t>
            </a:r>
          </a:p>
        </p:txBody>
      </p:sp>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556359"/>
            <a:ext cx="7404077" cy="277025"/>
          </a:xfrm>
        </p:spPr>
        <p:txBody>
          <a:bodyPr/>
          <a:lstStyle>
            <a:lvl1pPr>
              <a:defRPr b="1">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pic>
        <p:nvPicPr>
          <p:cNvPr id="5" name="Picture 4">
            <a:extLst>
              <a:ext uri="{FF2B5EF4-FFF2-40B4-BE49-F238E27FC236}">
                <a16:creationId xmlns:a16="http://schemas.microsoft.com/office/drawing/2014/main" id="{5BC3DB81-F873-4605-9145-E3449FCEDC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3376156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mplate-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7404077" cy="277025"/>
          </a:xfrm>
        </p:spPr>
        <p:txBody>
          <a:bodyPr/>
          <a:lstStyle>
            <a:lvl1pPr>
              <a:defRPr b="1">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pic>
        <p:nvPicPr>
          <p:cNvPr id="7" name="Picture 6">
            <a:extLst>
              <a:ext uri="{FF2B5EF4-FFF2-40B4-BE49-F238E27FC236}">
                <a16:creationId xmlns:a16="http://schemas.microsoft.com/office/drawing/2014/main" id="{2043CB50-BF1E-4162-81B0-1B23FE45874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31105" y="4530609"/>
            <a:ext cx="681791" cy="440234"/>
          </a:xfrm>
          <a:prstGeom prst="rect">
            <a:avLst/>
          </a:prstGeom>
        </p:spPr>
      </p:pic>
    </p:spTree>
    <p:extLst>
      <p:ext uri="{BB962C8B-B14F-4D97-AF65-F5344CB8AC3E}">
        <p14:creationId xmlns:p14="http://schemas.microsoft.com/office/powerpoint/2010/main" val="216274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mplate-header+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87680"/>
            <a:ext cx="7472090" cy="277025"/>
          </a:xfrm>
        </p:spPr>
        <p:txBody>
          <a:bodyPr/>
          <a:lstStyle>
            <a:lvl1pPr>
              <a:defRPr b="1">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8" name="Subtitle 2">
            <a:extLst>
              <a:ext uri="{FF2B5EF4-FFF2-40B4-BE49-F238E27FC236}">
                <a16:creationId xmlns:a16="http://schemas.microsoft.com/office/drawing/2014/main" id="{354B2885-6A70-4693-894E-377539E64AAA}"/>
              </a:ext>
            </a:extLst>
          </p:cNvPr>
          <p:cNvSpPr>
            <a:spLocks noGrp="1"/>
          </p:cNvSpPr>
          <p:nvPr>
            <p:ph type="subTitle" idx="1" hasCustomPrompt="1"/>
          </p:nvPr>
        </p:nvSpPr>
        <p:spPr>
          <a:xfrm>
            <a:off x="447673" y="827218"/>
            <a:ext cx="7472090" cy="277025"/>
          </a:xfrm>
          <a:prstGeom prst="rect">
            <a:avLst/>
          </a:prstGeom>
        </p:spPr>
        <p:txBody>
          <a:bodyPr wrap="square" lIns="0" tIns="0" rIns="0" bIns="0" anchor="ctr">
            <a:noAutofit/>
          </a:bodyPr>
          <a:lstStyle>
            <a:lvl1pPr marL="0" indent="0" algn="l">
              <a:lnSpc>
                <a:spcPct val="100000"/>
              </a:lnSpc>
              <a:buNone/>
              <a:defRPr sz="1400" b="0" spc="-20" baseline="0">
                <a:solidFill>
                  <a:schemeClr val="tx1"/>
                </a:solidFill>
                <a:latin typeface="+mj-lt"/>
                <a:ea typeface="Crimson Pro" pitchFamily="2" charset="0"/>
                <a:cs typeface="DINOT" panose="020B05040201010201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subtitle here</a:t>
            </a:r>
          </a:p>
        </p:txBody>
      </p:sp>
      <p:pic>
        <p:nvPicPr>
          <p:cNvPr id="7" name="Picture 6">
            <a:extLst>
              <a:ext uri="{FF2B5EF4-FFF2-40B4-BE49-F238E27FC236}">
                <a16:creationId xmlns:a16="http://schemas.microsoft.com/office/drawing/2014/main" id="{F291929B-4B45-4D65-B2D7-0C9B9168240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787216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mplate - header+sub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6E086D-A5DB-4735-AC58-9C0A0DEBAC1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31105" y="4530609"/>
            <a:ext cx="681791" cy="440234"/>
          </a:xfrm>
          <a:prstGeom prst="rect">
            <a:avLst/>
          </a:prstGeom>
        </p:spPr>
      </p:pic>
      <p:sp>
        <p:nvSpPr>
          <p:cNvPr id="2" name="Title 1">
            <a:extLst>
              <a:ext uri="{FF2B5EF4-FFF2-40B4-BE49-F238E27FC236}">
                <a16:creationId xmlns:a16="http://schemas.microsoft.com/office/drawing/2014/main" id="{1316B06E-D3F2-4234-B6D1-A62E2B64F7A6}"/>
              </a:ext>
            </a:extLst>
          </p:cNvPr>
          <p:cNvSpPr>
            <a:spLocks noGrp="1"/>
          </p:cNvSpPr>
          <p:nvPr>
            <p:ph type="title" hasCustomPrompt="1"/>
          </p:nvPr>
        </p:nvSpPr>
        <p:spPr>
          <a:xfrm>
            <a:off x="447672" y="490068"/>
            <a:ext cx="8235584" cy="274637"/>
          </a:xfrm>
        </p:spPr>
        <p:txBody>
          <a:bodyPr/>
          <a:lstStyle>
            <a:lvl1pPr>
              <a:defRPr b="1">
                <a:latin typeface="+mj-lt"/>
              </a:defRPr>
            </a:lvl1pPr>
          </a:lstStyle>
          <a:p>
            <a:r>
              <a:rPr lang="en-US"/>
              <a:t>Enter title here</a:t>
            </a:r>
            <a:endParaRPr lang="en-GB"/>
          </a:p>
        </p:txBody>
      </p:sp>
      <p:sp>
        <p:nvSpPr>
          <p:cNvPr id="4" name="Slide Number Placeholder 3">
            <a:extLst>
              <a:ext uri="{FF2B5EF4-FFF2-40B4-BE49-F238E27FC236}">
                <a16:creationId xmlns:a16="http://schemas.microsoft.com/office/drawing/2014/main" id="{FCC2FC10-30EF-45F1-9926-BD371109336D}"/>
              </a:ext>
            </a:extLst>
          </p:cNvPr>
          <p:cNvSpPr>
            <a:spLocks noGrp="1"/>
          </p:cNvSpPr>
          <p:nvPr>
            <p:ph type="sldNum" sz="quarter" idx="11"/>
          </p:nvPr>
        </p:nvSpPr>
        <p:spPr>
          <a:xfrm>
            <a:off x="8401356" y="4710789"/>
            <a:ext cx="575494" cy="274637"/>
          </a:xfrm>
        </p:spPr>
        <p:txBody>
          <a:bodyPr anchor="ctr"/>
          <a:lstStyle>
            <a:lvl1pPr>
              <a:defRPr>
                <a:solidFill>
                  <a:schemeClr val="accent1"/>
                </a:solidFill>
              </a:defRPr>
            </a:lvl1pPr>
          </a:lstStyle>
          <a:p>
            <a:fld id="{D209C6F7-3311-4A51-91D2-C6AA7AB1F99B}" type="slidenum">
              <a:rPr lang="en-GB" smtClean="0"/>
              <a:pPr/>
              <a:t>‹#›</a:t>
            </a:fld>
            <a:endParaRPr lang="en-GB" dirty="0"/>
          </a:p>
        </p:txBody>
      </p:sp>
      <p:sp>
        <p:nvSpPr>
          <p:cNvPr id="9" name="Subtitle 2">
            <a:extLst>
              <a:ext uri="{FF2B5EF4-FFF2-40B4-BE49-F238E27FC236}">
                <a16:creationId xmlns:a16="http://schemas.microsoft.com/office/drawing/2014/main" id="{A43E21B5-F60B-4BB0-A761-DF39F3AA367D}"/>
              </a:ext>
            </a:extLst>
          </p:cNvPr>
          <p:cNvSpPr>
            <a:spLocks noGrp="1"/>
          </p:cNvSpPr>
          <p:nvPr>
            <p:ph type="subTitle" idx="1" hasCustomPrompt="1"/>
          </p:nvPr>
        </p:nvSpPr>
        <p:spPr>
          <a:xfrm>
            <a:off x="447672" y="838942"/>
            <a:ext cx="8245437" cy="265301"/>
          </a:xfrm>
          <a:prstGeom prst="rect">
            <a:avLst/>
          </a:prstGeom>
        </p:spPr>
        <p:txBody>
          <a:bodyPr wrap="square" lIns="0" tIns="0" rIns="0" bIns="0" anchor="ctr">
            <a:noAutofit/>
          </a:bodyPr>
          <a:lstStyle>
            <a:lvl1pPr marL="0" indent="0" algn="l">
              <a:lnSpc>
                <a:spcPct val="100000"/>
              </a:lnSpc>
              <a:buNone/>
              <a:defRPr sz="1400" b="0" spc="-20" baseline="0">
                <a:solidFill>
                  <a:schemeClr val="tx1"/>
                </a:solidFill>
                <a:latin typeface="+mj-lt"/>
                <a:ea typeface="Crimson Pro" pitchFamily="2" charset="0"/>
                <a:cs typeface="DINOT" panose="020B05040201010201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subtitle here</a:t>
            </a:r>
          </a:p>
        </p:txBody>
      </p:sp>
    </p:spTree>
    <p:extLst>
      <p:ext uri="{BB962C8B-B14F-4D97-AF65-F5344CB8AC3E}">
        <p14:creationId xmlns:p14="http://schemas.microsoft.com/office/powerpoint/2010/main" val="3103671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270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5FCF1-F3C1-4B23-903B-D046BF32507A}"/>
              </a:ext>
            </a:extLst>
          </p:cNvPr>
          <p:cNvSpPr/>
          <p:nvPr userDrawn="1"/>
        </p:nvSpPr>
        <p:spPr>
          <a:xfrm>
            <a:off x="-1" y="0"/>
            <a:ext cx="9144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EBA6AAB-B1AC-4B55-AFC7-E611C5550BF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991683" y="955177"/>
            <a:ext cx="1160631" cy="812521"/>
          </a:xfrm>
          <a:prstGeom prst="rect">
            <a:avLst/>
          </a:prstGeom>
        </p:spPr>
      </p:pic>
      <p:sp>
        <p:nvSpPr>
          <p:cNvPr id="2" name="TextBox 1"/>
          <p:cNvSpPr txBox="1"/>
          <p:nvPr userDrawn="1"/>
        </p:nvSpPr>
        <p:spPr>
          <a:xfrm>
            <a:off x="604002" y="2571750"/>
            <a:ext cx="7935992" cy="1615827"/>
          </a:xfrm>
          <a:prstGeom prst="rect">
            <a:avLst/>
          </a:prstGeom>
          <a:noFill/>
        </p:spPr>
        <p:txBody>
          <a:bodyPr wrap="square" rtlCol="0">
            <a:spAutoFit/>
          </a:bodyPr>
          <a:lstStyle/>
          <a:p>
            <a:pPr lvl="0"/>
            <a:r>
              <a:rPr lang="en-GB" sz="900" dirty="0">
                <a:solidFill>
                  <a:schemeClr val="bg1"/>
                </a:solidFill>
              </a:rPr>
              <a:t>Whilst reasonable steps have been taken to ensure that the information contained within this publication is correct, the authors, the Carbon Trust, its agents, contractors and sub-contractors give no warranty and make no representation as to its accuracy and accept no liability for any errors or omissions. All trademarks, service marks and logos in this publication, and copyright in it, are the property of the Carbon Trust (or its licensors). Nothing in this publication shall be construed as granting any licence or right to use or reproduce any of the trademarks, services marks, logos, copyright or any proprietary information in any way without the Carbon Trust’s prior written permission. The Carbon Trust enforces infringements of its intellectual property rights to the full extent permitted by law.</a:t>
            </a:r>
          </a:p>
          <a:p>
            <a:pPr lvl="0"/>
            <a:endParaRPr lang="en-GB" sz="900" dirty="0">
              <a:solidFill>
                <a:schemeClr val="bg1"/>
              </a:solidFill>
            </a:endParaRPr>
          </a:p>
          <a:p>
            <a:pPr lvl="0"/>
            <a:r>
              <a:rPr lang="en-GB" sz="900" dirty="0">
                <a:solidFill>
                  <a:schemeClr val="bg1"/>
                </a:solidFill>
              </a:rPr>
              <a:t>The Carbon Trust is a company limited by guarantee and registered in England and Wales under company number 04190230 with its registered office at Level 5, Arbor, 255 Blackfriars Road, London SE1 9AX, UK.</a:t>
            </a:r>
          </a:p>
          <a:p>
            <a:pPr lvl="0"/>
            <a:endParaRPr lang="en-GB" sz="900" dirty="0">
              <a:solidFill>
                <a:schemeClr val="bg1"/>
              </a:solidFill>
            </a:endParaRPr>
          </a:p>
          <a:p>
            <a:pPr lvl="0"/>
            <a:r>
              <a:rPr lang="en-GB" sz="900" dirty="0">
                <a:solidFill>
                  <a:schemeClr val="bg1"/>
                </a:solidFill>
              </a:rPr>
              <a:t>© The Carbon Trust 2024. All rights reserved. </a:t>
            </a:r>
          </a:p>
        </p:txBody>
      </p:sp>
    </p:spTree>
    <p:extLst>
      <p:ext uri="{BB962C8B-B14F-4D97-AF65-F5344CB8AC3E}">
        <p14:creationId xmlns:p14="http://schemas.microsoft.com/office/powerpoint/2010/main" val="69538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sclaim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760F84-427D-4791-B554-2F0DBBCA018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34778" y="1008034"/>
            <a:ext cx="1074435" cy="693765"/>
          </a:xfrm>
          <a:prstGeom prst="rect">
            <a:avLst/>
          </a:prstGeom>
        </p:spPr>
      </p:pic>
      <p:sp>
        <p:nvSpPr>
          <p:cNvPr id="7" name="TextBox 6">
            <a:extLst>
              <a:ext uri="{FF2B5EF4-FFF2-40B4-BE49-F238E27FC236}">
                <a16:creationId xmlns:a16="http://schemas.microsoft.com/office/drawing/2014/main" id="{DE192458-83DD-47BE-83B7-5926A95B1D10}"/>
              </a:ext>
            </a:extLst>
          </p:cNvPr>
          <p:cNvSpPr txBox="1"/>
          <p:nvPr userDrawn="1"/>
        </p:nvSpPr>
        <p:spPr>
          <a:xfrm>
            <a:off x="600785" y="2519638"/>
            <a:ext cx="7942423" cy="1615827"/>
          </a:xfrm>
          <a:prstGeom prst="rect">
            <a:avLst/>
          </a:prstGeom>
          <a:noFill/>
        </p:spPr>
        <p:txBody>
          <a:bodyPr wrap="square" rtlCol="0">
            <a:spAutoFit/>
          </a:bodyPr>
          <a:lstStyle/>
          <a:p>
            <a:pPr lvl="0"/>
            <a:r>
              <a:rPr lang="en-GB" sz="900" dirty="0">
                <a:solidFill>
                  <a:schemeClr val="tx1"/>
                </a:solidFill>
              </a:rPr>
              <a:t>Whilst reasonable steps have been taken to ensure that the information contained within this publication is correct, the authors, the Carbon Trust, its agents, contractors and sub-contractors give no warranty and make no representation as to its accuracy and accept no liability for any errors or omissions. All trademarks, service marks and logos in this publication, and copyright in it, are the property of the Carbon Trust (or its licensors). Nothing in this publication shall be construed as granting any licence or right to use or reproduce any of the trademarks, services marks, logos, copyright or any proprietary information in any way without the Carbon Trust’s prior written permission. The Carbon Trust enforces infringements of its intellectual property rights to the full extent permitted by law.</a:t>
            </a:r>
          </a:p>
          <a:p>
            <a:pPr lvl="0"/>
            <a:endParaRPr lang="en-GB" sz="900" dirty="0">
              <a:solidFill>
                <a:schemeClr val="tx1"/>
              </a:solidFill>
            </a:endParaRPr>
          </a:p>
          <a:p>
            <a:pPr lvl="0"/>
            <a:r>
              <a:rPr lang="en-GB" sz="900" dirty="0">
                <a:solidFill>
                  <a:schemeClr val="tx1"/>
                </a:solidFill>
              </a:rPr>
              <a:t>The Carbon Trust is a company limited by guarantee and registered in England and Wales under company number 04190230 with its registered office at Level 5, Arbor, 255 Blackfriars Road, London SE1 9AX, UK.</a:t>
            </a:r>
          </a:p>
          <a:p>
            <a:pPr lvl="0"/>
            <a:endParaRPr lang="en-GB" sz="900" dirty="0">
              <a:solidFill>
                <a:schemeClr val="tx1"/>
              </a:solidFill>
            </a:endParaRPr>
          </a:p>
          <a:p>
            <a:pPr lvl="0"/>
            <a:r>
              <a:rPr lang="en-GB" sz="900" dirty="0">
                <a:solidFill>
                  <a:schemeClr val="tx1"/>
                </a:solidFill>
              </a:rPr>
              <a:t>© The Carbon Trust 2024. All rights reserved. </a:t>
            </a:r>
          </a:p>
        </p:txBody>
      </p:sp>
    </p:spTree>
    <p:extLst>
      <p:ext uri="{BB962C8B-B14F-4D97-AF65-F5344CB8AC3E}">
        <p14:creationId xmlns:p14="http://schemas.microsoft.com/office/powerpoint/2010/main" val="261424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0" y="2158892"/>
            <a:ext cx="3877339" cy="412858"/>
          </a:xfrm>
        </p:spPr>
        <p:txBody>
          <a:bodyPr anchor="t">
            <a:noAutofit/>
          </a:bodyPr>
          <a:lstStyle>
            <a:lvl1pPr algn="l">
              <a:defRPr sz="3600" b="1" spc="-30" baseline="0">
                <a:solidFill>
                  <a:schemeClr val="tx1"/>
                </a:solidFill>
                <a:latin typeface="+mj-lt"/>
              </a:defRPr>
            </a:lvl1pPr>
          </a:lstStyle>
          <a:p>
            <a:r>
              <a:rPr lang="en-US"/>
              <a:t>Cover page</a:t>
            </a:r>
          </a:p>
        </p:txBody>
      </p:sp>
      <p:sp>
        <p:nvSpPr>
          <p:cNvPr id="3" name="Subtitle 2"/>
          <p:cNvSpPr>
            <a:spLocks noGrp="1"/>
          </p:cNvSpPr>
          <p:nvPr>
            <p:ph type="subTitle" idx="1" hasCustomPrompt="1"/>
          </p:nvPr>
        </p:nvSpPr>
        <p:spPr>
          <a:xfrm>
            <a:off x="4571999" y="2855696"/>
            <a:ext cx="3877339" cy="971756"/>
          </a:xfrm>
          <a:prstGeom prst="rect">
            <a:avLst/>
          </a:prstGeom>
        </p:spPr>
        <p:txBody>
          <a:bodyPr lIns="0" tIns="0" rIns="0" bIns="0">
            <a:noAutofit/>
          </a:bodyPr>
          <a:lstStyle>
            <a:lvl1pPr marL="0" indent="0" algn="l">
              <a:buNone/>
              <a:defRPr sz="1200" b="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14" name="Content Placeholder 13">
            <a:extLst>
              <a:ext uri="{FF2B5EF4-FFF2-40B4-BE49-F238E27FC236}">
                <a16:creationId xmlns:a16="http://schemas.microsoft.com/office/drawing/2014/main" id="{7EB2A8AB-06A9-4553-AAC9-CB4A41D3B89D}"/>
              </a:ext>
            </a:extLst>
          </p:cNvPr>
          <p:cNvSpPr>
            <a:spLocks noGrp="1"/>
          </p:cNvSpPr>
          <p:nvPr>
            <p:ph sz="quarter" idx="12" hasCustomPrompt="1"/>
          </p:nvPr>
        </p:nvSpPr>
        <p:spPr>
          <a:xfrm>
            <a:off x="4571999" y="4657060"/>
            <a:ext cx="1267549" cy="169792"/>
          </a:xfrm>
        </p:spPr>
        <p:txBody>
          <a:bodyPr anchor="b"/>
          <a:lstStyle>
            <a:lvl1pPr marL="0" indent="0">
              <a:buNone/>
              <a:defRPr sz="1050" b="1">
                <a:solidFill>
                  <a:schemeClr val="tx1"/>
                </a:solidFill>
              </a:defRPr>
            </a:lvl1pPr>
          </a:lstStyle>
          <a:p>
            <a:pPr lvl="0"/>
            <a:fld id="{550DAE65-32A2-46C8-8514-B3DE37080357}" type="datetime4">
              <a:rPr lang="en-GB" smtClean="0"/>
              <a:t>13 October 2021</a:t>
            </a:fld>
            <a:endParaRPr lang="en-GB"/>
          </a:p>
        </p:txBody>
      </p:sp>
      <p:sp>
        <p:nvSpPr>
          <p:cNvPr id="16" name="Text Placeholder 15">
            <a:extLst>
              <a:ext uri="{FF2B5EF4-FFF2-40B4-BE49-F238E27FC236}">
                <a16:creationId xmlns:a16="http://schemas.microsoft.com/office/drawing/2014/main" id="{4A94FD35-4BBC-448A-B10F-F7655ACDF174}"/>
              </a:ext>
            </a:extLst>
          </p:cNvPr>
          <p:cNvSpPr>
            <a:spLocks noGrp="1"/>
          </p:cNvSpPr>
          <p:nvPr>
            <p:ph type="body" sz="quarter" idx="13" hasCustomPrompt="1"/>
          </p:nvPr>
        </p:nvSpPr>
        <p:spPr>
          <a:xfrm>
            <a:off x="4572363" y="1767047"/>
            <a:ext cx="3877107" cy="219283"/>
          </a:xfrm>
        </p:spPr>
        <p:txBody>
          <a:bodyPr anchor="b"/>
          <a:lstStyle>
            <a:lvl1pPr marL="0" indent="0">
              <a:buNone/>
              <a:defRPr sz="1100" b="1" cap="all" spc="100" baseline="0">
                <a:solidFill>
                  <a:schemeClr val="accent1"/>
                </a:solidFill>
                <a:latin typeface="+mj-lt"/>
              </a:defRPr>
            </a:lvl1pPr>
          </a:lstStyle>
          <a:p>
            <a:pPr lvl="0"/>
            <a:r>
              <a:rPr lang="en-GB"/>
              <a:t>ENTER TOPIC/TITLE HEADING</a:t>
            </a:r>
          </a:p>
        </p:txBody>
      </p:sp>
      <p:pic>
        <p:nvPicPr>
          <p:cNvPr id="7" name="Picture 6">
            <a:extLst>
              <a:ext uri="{FF2B5EF4-FFF2-40B4-BE49-F238E27FC236}">
                <a16:creationId xmlns:a16="http://schemas.microsoft.com/office/drawing/2014/main" id="{B612C10F-9822-40D0-8F38-916EF2629AE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291452709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14325"/>
            <a:ext cx="5200650" cy="4829175"/>
          </a:xfrm>
          <a:custGeom>
            <a:avLst/>
            <a:gdLst>
              <a:gd name="connsiteX0" fmla="*/ 2066925 w 6934200"/>
              <a:gd name="connsiteY0" fmla="*/ 0 h 6438900"/>
              <a:gd name="connsiteX1" fmla="*/ 6934200 w 6934200"/>
              <a:gd name="connsiteY1" fmla="*/ 4867275 h 6438900"/>
              <a:gd name="connsiteX2" fmla="*/ 6715377 w 6934200"/>
              <a:gd name="connsiteY2" fmla="*/ 6314654 h 6438900"/>
              <a:gd name="connsiteX3" fmla="*/ 6673336 w 6934200"/>
              <a:gd name="connsiteY3" fmla="*/ 6438900 h 6438900"/>
              <a:gd name="connsiteX4" fmla="*/ 0 w 6934200"/>
              <a:gd name="connsiteY4" fmla="*/ 6438900 h 6438900"/>
              <a:gd name="connsiteX5" fmla="*/ 0 w 6934200"/>
              <a:gd name="connsiteY5" fmla="*/ 460418 h 6438900"/>
              <a:gd name="connsiteX6" fmla="*/ 172362 w 6934200"/>
              <a:gd name="connsiteY6" fmla="*/ 382495 h 6438900"/>
              <a:gd name="connsiteX7" fmla="*/ 2066925 w 6934200"/>
              <a:gd name="connsiteY7" fmla="*/ 0 h 643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4200" h="6438900">
                <a:moveTo>
                  <a:pt x="2066925" y="0"/>
                </a:moveTo>
                <a:cubicBezTo>
                  <a:pt x="4755047" y="0"/>
                  <a:pt x="6934200" y="2179153"/>
                  <a:pt x="6934200" y="4867275"/>
                </a:cubicBezTo>
                <a:cubicBezTo>
                  <a:pt x="6934200" y="5371298"/>
                  <a:pt x="6857589" y="5857427"/>
                  <a:pt x="6715377" y="6314654"/>
                </a:cubicBezTo>
                <a:lnTo>
                  <a:pt x="6673336" y="6438900"/>
                </a:lnTo>
                <a:lnTo>
                  <a:pt x="0" y="6438900"/>
                </a:lnTo>
                <a:lnTo>
                  <a:pt x="0" y="460418"/>
                </a:lnTo>
                <a:lnTo>
                  <a:pt x="172362" y="382495"/>
                </a:lnTo>
                <a:cubicBezTo>
                  <a:pt x="754675" y="136197"/>
                  <a:pt x="1394895" y="0"/>
                  <a:pt x="2066925" y="0"/>
                </a:cubicBezTo>
                <a:close/>
              </a:path>
            </a:pathLst>
          </a:custGeom>
        </p:spPr>
        <p:txBody>
          <a:bodyPr rtlCol="0">
            <a:noAutofit/>
          </a:bodyPr>
          <a:lstStyle/>
          <a:p>
            <a:pPr lvl="0"/>
            <a:endParaRPr lang="en-US" noProof="0" dirty="0"/>
          </a:p>
        </p:txBody>
      </p:sp>
      <p:sp>
        <p:nvSpPr>
          <p:cNvPr id="2" name="Slide Number Placeholder 1">
            <a:extLst>
              <a:ext uri="{FF2B5EF4-FFF2-40B4-BE49-F238E27FC236}">
                <a16:creationId xmlns:a16="http://schemas.microsoft.com/office/drawing/2014/main" id="{4DF1E341-A36F-45BD-7083-AE9719492F89}"/>
              </a:ext>
            </a:extLst>
          </p:cNvPr>
          <p:cNvSpPr>
            <a:spLocks noGrp="1"/>
          </p:cNvSpPr>
          <p:nvPr>
            <p:ph type="sldNum" sz="quarter" idx="11"/>
          </p:nvPr>
        </p:nvSpPr>
        <p:spPr/>
        <p:txBody>
          <a:bodyPr/>
          <a:lstStyle/>
          <a:p>
            <a:fld id="{D209C6F7-3311-4A51-91D2-C6AA7AB1F99B}" type="slidenum">
              <a:rPr lang="en-GB" smtClean="0"/>
              <a:pPr/>
              <a:t>‹#›</a:t>
            </a:fld>
            <a:endParaRPr lang="en-GB" dirty="0"/>
          </a:p>
        </p:txBody>
      </p:sp>
    </p:spTree>
    <p:extLst>
      <p:ext uri="{BB962C8B-B14F-4D97-AF65-F5344CB8AC3E}">
        <p14:creationId xmlns:p14="http://schemas.microsoft.com/office/powerpoint/2010/main" val="18208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0" y="2158892"/>
            <a:ext cx="3877339" cy="412858"/>
          </a:xfrm>
        </p:spPr>
        <p:txBody>
          <a:bodyPr anchor="t">
            <a:noAutofit/>
          </a:bodyPr>
          <a:lstStyle>
            <a:lvl1pPr algn="l">
              <a:defRPr sz="3600" b="1" spc="-30" baseline="0">
                <a:solidFill>
                  <a:schemeClr val="tx1"/>
                </a:solidFill>
                <a:latin typeface="+mj-lt"/>
              </a:defRPr>
            </a:lvl1pPr>
          </a:lstStyle>
          <a:p>
            <a:r>
              <a:rPr lang="en-US"/>
              <a:t>Cover page</a:t>
            </a:r>
          </a:p>
        </p:txBody>
      </p:sp>
      <p:sp>
        <p:nvSpPr>
          <p:cNvPr id="3" name="Subtitle 2"/>
          <p:cNvSpPr>
            <a:spLocks noGrp="1"/>
          </p:cNvSpPr>
          <p:nvPr>
            <p:ph type="subTitle" idx="1" hasCustomPrompt="1"/>
          </p:nvPr>
        </p:nvSpPr>
        <p:spPr>
          <a:xfrm>
            <a:off x="4571999" y="2855696"/>
            <a:ext cx="3877339" cy="971756"/>
          </a:xfrm>
          <a:prstGeom prst="rect">
            <a:avLst/>
          </a:prstGeom>
        </p:spPr>
        <p:txBody>
          <a:bodyPr lIns="0" tIns="0" rIns="0" bIns="0">
            <a:noAutofit/>
          </a:bodyPr>
          <a:lstStyle>
            <a:lvl1pPr marL="0" indent="0" algn="l">
              <a:buNone/>
              <a:defRPr sz="1200" b="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text</a:t>
            </a:r>
          </a:p>
        </p:txBody>
      </p:sp>
      <p:sp>
        <p:nvSpPr>
          <p:cNvPr id="14" name="Content Placeholder 13">
            <a:extLst>
              <a:ext uri="{FF2B5EF4-FFF2-40B4-BE49-F238E27FC236}">
                <a16:creationId xmlns:a16="http://schemas.microsoft.com/office/drawing/2014/main" id="{7EB2A8AB-06A9-4553-AAC9-CB4A41D3B89D}"/>
              </a:ext>
            </a:extLst>
          </p:cNvPr>
          <p:cNvSpPr>
            <a:spLocks noGrp="1"/>
          </p:cNvSpPr>
          <p:nvPr>
            <p:ph sz="quarter" idx="12" hasCustomPrompt="1"/>
          </p:nvPr>
        </p:nvSpPr>
        <p:spPr>
          <a:xfrm>
            <a:off x="4571999" y="4657060"/>
            <a:ext cx="1254936" cy="169792"/>
          </a:xfrm>
        </p:spPr>
        <p:txBody>
          <a:bodyPr anchor="b"/>
          <a:lstStyle>
            <a:lvl1pPr marL="0" indent="0">
              <a:buNone/>
              <a:defRPr sz="1050" b="1">
                <a:solidFill>
                  <a:schemeClr val="tx1"/>
                </a:solidFill>
              </a:defRPr>
            </a:lvl1pPr>
          </a:lstStyle>
          <a:p>
            <a:pPr lvl="0"/>
            <a:fld id="{550DAE65-32A2-46C8-8514-B3DE37080357}" type="datetime4">
              <a:rPr lang="en-GB" smtClean="0"/>
              <a:t>13 October 2021</a:t>
            </a:fld>
            <a:endParaRPr lang="en-GB"/>
          </a:p>
        </p:txBody>
      </p:sp>
      <p:sp>
        <p:nvSpPr>
          <p:cNvPr id="16" name="Text Placeholder 15">
            <a:extLst>
              <a:ext uri="{FF2B5EF4-FFF2-40B4-BE49-F238E27FC236}">
                <a16:creationId xmlns:a16="http://schemas.microsoft.com/office/drawing/2014/main" id="{4A94FD35-4BBC-448A-B10F-F7655ACDF174}"/>
              </a:ext>
            </a:extLst>
          </p:cNvPr>
          <p:cNvSpPr>
            <a:spLocks noGrp="1"/>
          </p:cNvSpPr>
          <p:nvPr>
            <p:ph type="body" sz="quarter" idx="13" hasCustomPrompt="1"/>
          </p:nvPr>
        </p:nvSpPr>
        <p:spPr>
          <a:xfrm>
            <a:off x="4572363" y="1767047"/>
            <a:ext cx="3877107" cy="219283"/>
          </a:xfrm>
        </p:spPr>
        <p:txBody>
          <a:bodyPr anchor="b"/>
          <a:lstStyle>
            <a:lvl1pPr marL="0" indent="0">
              <a:buNone/>
              <a:defRPr sz="1100" b="1" cap="all" spc="100" baseline="0">
                <a:solidFill>
                  <a:schemeClr val="accent2"/>
                </a:solidFill>
                <a:latin typeface="+mj-lt"/>
              </a:defRPr>
            </a:lvl1pPr>
          </a:lstStyle>
          <a:p>
            <a:pPr lvl="0"/>
            <a:r>
              <a:rPr lang="en-GB"/>
              <a:t>ENTER TOPIC/ TITLE HEADING</a:t>
            </a:r>
          </a:p>
        </p:txBody>
      </p:sp>
      <p:pic>
        <p:nvPicPr>
          <p:cNvPr id="8" name="Picture 7">
            <a:extLst>
              <a:ext uri="{FF2B5EF4-FFF2-40B4-BE49-F238E27FC236}">
                <a16:creationId xmlns:a16="http://schemas.microsoft.com/office/drawing/2014/main" id="{12D9ED50-2D85-418F-B0B3-E6751C13D6D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92629" y="294724"/>
            <a:ext cx="742345" cy="519692"/>
          </a:xfrm>
          <a:prstGeom prst="rect">
            <a:avLst/>
          </a:prstGeom>
        </p:spPr>
      </p:pic>
    </p:spTree>
    <p:extLst>
      <p:ext uri="{BB962C8B-B14F-4D97-AF65-F5344CB8AC3E}">
        <p14:creationId xmlns:p14="http://schemas.microsoft.com/office/powerpoint/2010/main" val="67884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12">
    <p:bg>
      <p:bgRef idx="1001">
        <a:schemeClr val="bg1"/>
      </p:bgRef>
    </p:bg>
    <p:spTree>
      <p:nvGrpSpPr>
        <p:cNvPr id="1" name=""/>
        <p:cNvGrpSpPr/>
        <p:nvPr/>
      </p:nvGrpSpPr>
      <p:grpSpPr>
        <a:xfrm>
          <a:off x="0" y="0"/>
          <a:ext cx="0" cy="0"/>
          <a:chOff x="0" y="0"/>
          <a:chExt cx="0" cy="0"/>
        </a:xfrm>
      </p:grpSpPr>
      <p:sp>
        <p:nvSpPr>
          <p:cNvPr id="10" name="Text Placeholder 16"/>
          <p:cNvSpPr>
            <a:spLocks noGrp="1"/>
          </p:cNvSpPr>
          <p:nvPr>
            <p:ph type="body" sz="quarter" idx="13"/>
          </p:nvPr>
        </p:nvSpPr>
        <p:spPr>
          <a:xfrm>
            <a:off x="499705" y="1502735"/>
            <a:ext cx="7306702" cy="2417136"/>
          </a:xfrm>
          <a:prstGeom prst="rect">
            <a:avLst/>
          </a:prstGeom>
          <a:noFill/>
        </p:spPr>
        <p:txBody>
          <a:bodyPr lIns="180000" anchor="t">
            <a:noAutofit/>
          </a:bodyPr>
          <a:lstStyle>
            <a:lvl1pPr marL="342900" marR="0" indent="-342900" algn="l" defTabSz="685800" rtl="0" eaLnBrk="1" fontAlgn="auto" latinLnBrk="0" hangingPunct="1">
              <a:lnSpc>
                <a:spcPct val="100000"/>
              </a:lnSpc>
              <a:spcBef>
                <a:spcPts val="500"/>
              </a:spcBef>
              <a:spcAft>
                <a:spcPts val="0"/>
              </a:spcAft>
              <a:buClr>
                <a:schemeClr val="accent1"/>
              </a:buClr>
              <a:buSzTx/>
              <a:buFont typeface="+mj-lt"/>
              <a:buAutoNum type="arabicPeriod"/>
              <a:tabLst/>
              <a:defRPr sz="1200" b="0" baseline="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endParaRPr lang="en-US"/>
          </a:p>
        </p:txBody>
      </p:sp>
      <p:sp>
        <p:nvSpPr>
          <p:cNvPr id="8" name="Title 1">
            <a:extLst>
              <a:ext uri="{FF2B5EF4-FFF2-40B4-BE49-F238E27FC236}">
                <a16:creationId xmlns:a16="http://schemas.microsoft.com/office/drawing/2014/main" id="{28D08560-4BDB-4040-9554-DACD030A3F12}"/>
              </a:ext>
            </a:extLst>
          </p:cNvPr>
          <p:cNvSpPr>
            <a:spLocks noGrp="1"/>
          </p:cNvSpPr>
          <p:nvPr>
            <p:ph type="title" hasCustomPrompt="1"/>
          </p:nvPr>
        </p:nvSpPr>
        <p:spPr>
          <a:xfrm>
            <a:off x="499706" y="938630"/>
            <a:ext cx="7306702" cy="291981"/>
          </a:xfrm>
        </p:spPr>
        <p:txBody>
          <a:bodyPr wrap="square">
            <a:noAutofit/>
          </a:bodyPr>
          <a:lstStyle>
            <a:lvl1pPr>
              <a:defRPr sz="2000" b="1" spc="-30" baseline="0">
                <a:solidFill>
                  <a:schemeClr val="tx1"/>
                </a:solidFill>
                <a:latin typeface="+mj-lt"/>
              </a:defRPr>
            </a:lvl1pPr>
          </a:lstStyle>
          <a:p>
            <a:r>
              <a:rPr lang="en-US"/>
              <a:t>Contents</a:t>
            </a:r>
          </a:p>
        </p:txBody>
      </p:sp>
      <p:sp>
        <p:nvSpPr>
          <p:cNvPr id="9" name="Text Placeholder 15">
            <a:extLst>
              <a:ext uri="{FF2B5EF4-FFF2-40B4-BE49-F238E27FC236}">
                <a16:creationId xmlns:a16="http://schemas.microsoft.com/office/drawing/2014/main" id="{A8845044-66F3-4B22-81F3-CC1CD98E5FBB}"/>
              </a:ext>
            </a:extLst>
          </p:cNvPr>
          <p:cNvSpPr>
            <a:spLocks noGrp="1"/>
          </p:cNvSpPr>
          <p:nvPr>
            <p:ph type="body" sz="quarter" idx="38" hasCustomPrompt="1"/>
          </p:nvPr>
        </p:nvSpPr>
        <p:spPr>
          <a:xfrm>
            <a:off x="499704" y="595133"/>
            <a:ext cx="3877107" cy="219283"/>
          </a:xfrm>
        </p:spPr>
        <p:txBody>
          <a:bodyPr anchor="b"/>
          <a:lstStyle>
            <a:lvl1pPr marL="0" indent="0">
              <a:buNone/>
              <a:defRPr sz="1100" b="1" spc="100" baseline="0">
                <a:solidFill>
                  <a:schemeClr val="accent1"/>
                </a:solidFill>
                <a:latin typeface="+mj-lt"/>
              </a:defRPr>
            </a:lvl1pPr>
          </a:lstStyle>
          <a:p>
            <a:pPr lvl="0"/>
            <a:r>
              <a:rPr lang="en-GB"/>
              <a:t>ENTER TITLE</a:t>
            </a:r>
          </a:p>
        </p:txBody>
      </p:sp>
      <p:pic>
        <p:nvPicPr>
          <p:cNvPr id="7" name="Picture 6">
            <a:extLst>
              <a:ext uri="{FF2B5EF4-FFF2-40B4-BE49-F238E27FC236}">
                <a16:creationId xmlns:a16="http://schemas.microsoft.com/office/drawing/2014/main" id="{F66D0168-BF00-4649-96E5-4A1C3E69D78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33298500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1-12">
    <p:bg>
      <p:bgRef idx="1001">
        <a:schemeClr val="bg1"/>
      </p:bgRef>
    </p:bg>
    <p:spTree>
      <p:nvGrpSpPr>
        <p:cNvPr id="1" name=""/>
        <p:cNvGrpSpPr/>
        <p:nvPr/>
      </p:nvGrpSpPr>
      <p:grpSpPr>
        <a:xfrm>
          <a:off x="0" y="0"/>
          <a:ext cx="0" cy="0"/>
          <a:chOff x="0" y="0"/>
          <a:chExt cx="0" cy="0"/>
        </a:xfrm>
      </p:grpSpPr>
      <p:sp>
        <p:nvSpPr>
          <p:cNvPr id="10" name="Text Placeholder 16"/>
          <p:cNvSpPr>
            <a:spLocks noGrp="1"/>
          </p:cNvSpPr>
          <p:nvPr>
            <p:ph type="body" sz="quarter" idx="13" hasCustomPrompt="1"/>
          </p:nvPr>
        </p:nvSpPr>
        <p:spPr>
          <a:xfrm>
            <a:off x="499704" y="1450351"/>
            <a:ext cx="3825691" cy="397592"/>
          </a:xfrm>
          <a:prstGeom prst="rect">
            <a:avLst/>
          </a:prstGeom>
          <a:noFill/>
        </p:spPr>
        <p:txBody>
          <a:bodyPr lIns="180000" anchor="ctr">
            <a:noAutofit/>
          </a:bodyPr>
          <a:lstStyle>
            <a:lvl1pPr marL="342900" indent="-342900">
              <a:buClr>
                <a:schemeClr val="accent1"/>
              </a:buClr>
              <a:buFont typeface="+mj-lt"/>
              <a:buAutoNum type="arabicPeriod"/>
              <a:defRPr sz="1200" b="0" baseline="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11" name="Text Placeholder 16"/>
          <p:cNvSpPr>
            <a:spLocks noGrp="1"/>
          </p:cNvSpPr>
          <p:nvPr>
            <p:ph type="body" sz="quarter" idx="17" hasCustomPrompt="1"/>
          </p:nvPr>
        </p:nvSpPr>
        <p:spPr>
          <a:xfrm>
            <a:off x="499704" y="1946399"/>
            <a:ext cx="3825691" cy="397592"/>
          </a:xfrm>
          <a:prstGeom prst="rect">
            <a:avLst/>
          </a:prstGeom>
          <a:noFill/>
        </p:spPr>
        <p:txBody>
          <a:bodyPr lIns="180000" anchor="ctr">
            <a:noAutofit/>
          </a:bodyPr>
          <a:lstStyle>
            <a:lvl1pPr marL="342900" indent="-342900">
              <a:buClr>
                <a:schemeClr val="accent1"/>
              </a:buClr>
              <a:buFont typeface="+mj-lt"/>
              <a:buAutoNum type="arabicPeriod" startAt="2"/>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5" name="Text Placeholder 16"/>
          <p:cNvSpPr>
            <a:spLocks noGrp="1"/>
          </p:cNvSpPr>
          <p:nvPr>
            <p:ph type="body" sz="quarter" idx="28" hasCustomPrompt="1"/>
          </p:nvPr>
        </p:nvSpPr>
        <p:spPr>
          <a:xfrm>
            <a:off x="499704" y="2424831"/>
            <a:ext cx="3825691" cy="397592"/>
          </a:xfrm>
          <a:prstGeom prst="rect">
            <a:avLst/>
          </a:prstGeom>
          <a:noFill/>
        </p:spPr>
        <p:txBody>
          <a:bodyPr lIns="180000" anchor="ctr">
            <a:noAutofit/>
          </a:bodyPr>
          <a:lstStyle>
            <a:lvl1pPr marL="342900" indent="-342900">
              <a:buClr>
                <a:schemeClr val="accent1"/>
              </a:buClr>
              <a:buFont typeface="+mj-lt"/>
              <a:buAutoNum type="arabicPeriod" startAt="3"/>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6" name="Text Placeholder 16"/>
          <p:cNvSpPr>
            <a:spLocks noGrp="1"/>
          </p:cNvSpPr>
          <p:nvPr>
            <p:ph type="body" sz="quarter" idx="29" hasCustomPrompt="1"/>
          </p:nvPr>
        </p:nvSpPr>
        <p:spPr>
          <a:xfrm>
            <a:off x="499704" y="2920879"/>
            <a:ext cx="3825691" cy="397592"/>
          </a:xfrm>
          <a:prstGeom prst="rect">
            <a:avLst/>
          </a:prstGeom>
          <a:noFill/>
        </p:spPr>
        <p:txBody>
          <a:bodyPr lIns="180000" anchor="ctr">
            <a:noAutofit/>
          </a:bodyPr>
          <a:lstStyle>
            <a:lvl1pPr marL="342900" indent="-342900">
              <a:buClr>
                <a:schemeClr val="accent1"/>
              </a:buClr>
              <a:buFont typeface="+mj-lt"/>
              <a:buAutoNum type="arabicPeriod" startAt="4"/>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7" name="Text Placeholder 16"/>
          <p:cNvSpPr>
            <a:spLocks noGrp="1"/>
          </p:cNvSpPr>
          <p:nvPr>
            <p:ph type="body" sz="quarter" idx="30" hasCustomPrompt="1"/>
          </p:nvPr>
        </p:nvSpPr>
        <p:spPr>
          <a:xfrm>
            <a:off x="499704" y="3416927"/>
            <a:ext cx="3825691" cy="397592"/>
          </a:xfrm>
          <a:prstGeom prst="rect">
            <a:avLst/>
          </a:prstGeom>
          <a:noFill/>
        </p:spPr>
        <p:txBody>
          <a:bodyPr lIns="180000" anchor="ctr">
            <a:noAutofit/>
          </a:bodyPr>
          <a:lstStyle>
            <a:lvl1pPr marL="342900" indent="-342900">
              <a:buClr>
                <a:schemeClr val="accent1"/>
              </a:buClr>
              <a:buFont typeface="+mj-lt"/>
              <a:buAutoNum type="arabicPeriod" startAt="5"/>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8" name="Text Placeholder 16"/>
          <p:cNvSpPr>
            <a:spLocks noGrp="1"/>
          </p:cNvSpPr>
          <p:nvPr>
            <p:ph type="body" sz="quarter" idx="31" hasCustomPrompt="1"/>
          </p:nvPr>
        </p:nvSpPr>
        <p:spPr>
          <a:xfrm>
            <a:off x="499704" y="3927752"/>
            <a:ext cx="3825691" cy="397592"/>
          </a:xfrm>
          <a:prstGeom prst="rect">
            <a:avLst/>
          </a:prstGeom>
          <a:noFill/>
        </p:spPr>
        <p:txBody>
          <a:bodyPr lIns="180000" anchor="ctr">
            <a:noAutofit/>
          </a:bodyPr>
          <a:lstStyle>
            <a:lvl1pPr marL="342900" indent="-342900">
              <a:buClr>
                <a:schemeClr val="accent1"/>
              </a:buClr>
              <a:buFont typeface="+mj-lt"/>
              <a:buAutoNum type="arabicPeriod" startAt="6"/>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0" name="Title 1"/>
          <p:cNvSpPr>
            <a:spLocks noGrp="1"/>
          </p:cNvSpPr>
          <p:nvPr>
            <p:ph type="title" hasCustomPrompt="1"/>
          </p:nvPr>
        </p:nvSpPr>
        <p:spPr>
          <a:xfrm>
            <a:off x="499706" y="938630"/>
            <a:ext cx="7306702" cy="291981"/>
          </a:xfrm>
        </p:spPr>
        <p:txBody>
          <a:bodyPr wrap="square">
            <a:noAutofit/>
          </a:bodyPr>
          <a:lstStyle>
            <a:lvl1pPr>
              <a:defRPr sz="2000" b="1" spc="-30" baseline="0">
                <a:solidFill>
                  <a:schemeClr val="tx1"/>
                </a:solidFill>
                <a:latin typeface="+mj-lt"/>
              </a:defRPr>
            </a:lvl1pPr>
          </a:lstStyle>
          <a:p>
            <a:r>
              <a:rPr lang="en-US"/>
              <a:t>Contents</a:t>
            </a:r>
          </a:p>
        </p:txBody>
      </p:sp>
      <p:sp>
        <p:nvSpPr>
          <p:cNvPr id="16" name="Text Placeholder 16">
            <a:extLst>
              <a:ext uri="{FF2B5EF4-FFF2-40B4-BE49-F238E27FC236}">
                <a16:creationId xmlns:a16="http://schemas.microsoft.com/office/drawing/2014/main" id="{326BC699-4602-48C7-8303-8F93ECE3D456}"/>
              </a:ext>
            </a:extLst>
          </p:cNvPr>
          <p:cNvSpPr>
            <a:spLocks noGrp="1"/>
          </p:cNvSpPr>
          <p:nvPr>
            <p:ph type="body" sz="quarter" idx="32" hasCustomPrompt="1"/>
          </p:nvPr>
        </p:nvSpPr>
        <p:spPr>
          <a:xfrm>
            <a:off x="4818605" y="1450351"/>
            <a:ext cx="3825691" cy="397592"/>
          </a:xfrm>
          <a:prstGeom prst="rect">
            <a:avLst/>
          </a:prstGeom>
          <a:noFill/>
        </p:spPr>
        <p:txBody>
          <a:bodyPr lIns="180000" anchor="ctr">
            <a:noAutofit/>
          </a:bodyPr>
          <a:lstStyle>
            <a:lvl1pPr marL="342900" indent="-342900">
              <a:buClr>
                <a:schemeClr val="accent1"/>
              </a:buClr>
              <a:buFont typeface="+mj-lt"/>
              <a:buAutoNum type="arabicPeriod" startAt="7"/>
              <a:defRPr sz="1200" b="0" baseline="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17" name="Text Placeholder 16">
            <a:extLst>
              <a:ext uri="{FF2B5EF4-FFF2-40B4-BE49-F238E27FC236}">
                <a16:creationId xmlns:a16="http://schemas.microsoft.com/office/drawing/2014/main" id="{3E82DA6E-2B90-415E-AE4F-4ACDA5C2EE19}"/>
              </a:ext>
            </a:extLst>
          </p:cNvPr>
          <p:cNvSpPr>
            <a:spLocks noGrp="1"/>
          </p:cNvSpPr>
          <p:nvPr>
            <p:ph type="body" sz="quarter" idx="33" hasCustomPrompt="1"/>
          </p:nvPr>
        </p:nvSpPr>
        <p:spPr>
          <a:xfrm>
            <a:off x="4818605" y="1946399"/>
            <a:ext cx="3825691" cy="397592"/>
          </a:xfrm>
          <a:prstGeom prst="rect">
            <a:avLst/>
          </a:prstGeom>
          <a:noFill/>
        </p:spPr>
        <p:txBody>
          <a:bodyPr lIns="180000" anchor="ctr">
            <a:noAutofit/>
          </a:bodyPr>
          <a:lstStyle>
            <a:lvl1pPr marL="342900" indent="-342900">
              <a:buClr>
                <a:schemeClr val="accent1"/>
              </a:buClr>
              <a:buFont typeface="+mj-lt"/>
              <a:buAutoNum type="arabicPeriod" startAt="8"/>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18" name="Text Placeholder 16">
            <a:extLst>
              <a:ext uri="{FF2B5EF4-FFF2-40B4-BE49-F238E27FC236}">
                <a16:creationId xmlns:a16="http://schemas.microsoft.com/office/drawing/2014/main" id="{710BC838-EBA5-449C-875D-45A894D1AAD7}"/>
              </a:ext>
            </a:extLst>
          </p:cNvPr>
          <p:cNvSpPr>
            <a:spLocks noGrp="1"/>
          </p:cNvSpPr>
          <p:nvPr>
            <p:ph type="body" sz="quarter" idx="34" hasCustomPrompt="1"/>
          </p:nvPr>
        </p:nvSpPr>
        <p:spPr>
          <a:xfrm>
            <a:off x="4818605" y="2424831"/>
            <a:ext cx="3825691" cy="397592"/>
          </a:xfrm>
          <a:prstGeom prst="rect">
            <a:avLst/>
          </a:prstGeom>
          <a:noFill/>
        </p:spPr>
        <p:txBody>
          <a:bodyPr lIns="180000" anchor="ctr">
            <a:noAutofit/>
          </a:bodyPr>
          <a:lstStyle>
            <a:lvl1pPr marL="342900" indent="-342900">
              <a:buClr>
                <a:schemeClr val="accent1"/>
              </a:buClr>
              <a:buFont typeface="+mj-lt"/>
              <a:buAutoNum type="arabicPeriod" startAt="9"/>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19" name="Text Placeholder 16">
            <a:extLst>
              <a:ext uri="{FF2B5EF4-FFF2-40B4-BE49-F238E27FC236}">
                <a16:creationId xmlns:a16="http://schemas.microsoft.com/office/drawing/2014/main" id="{757AEA9F-7788-4AB8-9844-366343A9F4CE}"/>
              </a:ext>
            </a:extLst>
          </p:cNvPr>
          <p:cNvSpPr>
            <a:spLocks noGrp="1"/>
          </p:cNvSpPr>
          <p:nvPr>
            <p:ph type="body" sz="quarter" idx="35" hasCustomPrompt="1"/>
          </p:nvPr>
        </p:nvSpPr>
        <p:spPr>
          <a:xfrm>
            <a:off x="4818605" y="2920879"/>
            <a:ext cx="3825691" cy="397592"/>
          </a:xfrm>
          <a:prstGeom prst="rect">
            <a:avLst/>
          </a:prstGeom>
          <a:noFill/>
        </p:spPr>
        <p:txBody>
          <a:bodyPr lIns="180000" anchor="ctr">
            <a:noAutofit/>
          </a:bodyPr>
          <a:lstStyle>
            <a:lvl1pPr marL="342900" indent="-342900">
              <a:buClr>
                <a:schemeClr val="accent1"/>
              </a:buClr>
              <a:buFont typeface="+mj-lt"/>
              <a:buAutoNum type="arabicPeriod" startAt="10"/>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1" name="Text Placeholder 16">
            <a:extLst>
              <a:ext uri="{FF2B5EF4-FFF2-40B4-BE49-F238E27FC236}">
                <a16:creationId xmlns:a16="http://schemas.microsoft.com/office/drawing/2014/main" id="{6BB56025-B075-458D-A4A4-A4F2C296490C}"/>
              </a:ext>
            </a:extLst>
          </p:cNvPr>
          <p:cNvSpPr>
            <a:spLocks noGrp="1"/>
          </p:cNvSpPr>
          <p:nvPr>
            <p:ph type="body" sz="quarter" idx="36" hasCustomPrompt="1"/>
          </p:nvPr>
        </p:nvSpPr>
        <p:spPr>
          <a:xfrm>
            <a:off x="4818605" y="3416927"/>
            <a:ext cx="3825691" cy="397592"/>
          </a:xfrm>
          <a:prstGeom prst="rect">
            <a:avLst/>
          </a:prstGeom>
          <a:noFill/>
        </p:spPr>
        <p:txBody>
          <a:bodyPr lIns="180000" anchor="ctr">
            <a:noAutofit/>
          </a:bodyPr>
          <a:lstStyle>
            <a:lvl1pPr marL="342900" indent="-342900">
              <a:buClr>
                <a:schemeClr val="accent1"/>
              </a:buClr>
              <a:buFont typeface="+mj-lt"/>
              <a:buAutoNum type="arabicPeriod" startAt="11"/>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2" name="Text Placeholder 16">
            <a:extLst>
              <a:ext uri="{FF2B5EF4-FFF2-40B4-BE49-F238E27FC236}">
                <a16:creationId xmlns:a16="http://schemas.microsoft.com/office/drawing/2014/main" id="{CB076629-8644-4877-8E18-1060D47C31A7}"/>
              </a:ext>
            </a:extLst>
          </p:cNvPr>
          <p:cNvSpPr>
            <a:spLocks noGrp="1"/>
          </p:cNvSpPr>
          <p:nvPr>
            <p:ph type="body" sz="quarter" idx="37" hasCustomPrompt="1"/>
          </p:nvPr>
        </p:nvSpPr>
        <p:spPr>
          <a:xfrm>
            <a:off x="4818605" y="3927752"/>
            <a:ext cx="3825691" cy="397592"/>
          </a:xfrm>
          <a:prstGeom prst="rect">
            <a:avLst/>
          </a:prstGeom>
          <a:noFill/>
        </p:spPr>
        <p:txBody>
          <a:bodyPr lIns="180000" anchor="ctr">
            <a:noAutofit/>
          </a:bodyPr>
          <a:lstStyle>
            <a:lvl1pPr marL="342900" indent="-342900">
              <a:buClr>
                <a:schemeClr val="accent1"/>
              </a:buClr>
              <a:buFont typeface="+mj-lt"/>
              <a:buAutoNum type="arabicPeriod" startAt="12"/>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4" name="Text Placeholder 15">
            <a:extLst>
              <a:ext uri="{FF2B5EF4-FFF2-40B4-BE49-F238E27FC236}">
                <a16:creationId xmlns:a16="http://schemas.microsoft.com/office/drawing/2014/main" id="{1B6750B7-2F83-4494-8295-8DA37BEEEED4}"/>
              </a:ext>
            </a:extLst>
          </p:cNvPr>
          <p:cNvSpPr>
            <a:spLocks noGrp="1"/>
          </p:cNvSpPr>
          <p:nvPr>
            <p:ph type="body" sz="quarter" idx="38" hasCustomPrompt="1"/>
          </p:nvPr>
        </p:nvSpPr>
        <p:spPr>
          <a:xfrm>
            <a:off x="499704" y="595133"/>
            <a:ext cx="3877107" cy="219283"/>
          </a:xfrm>
        </p:spPr>
        <p:txBody>
          <a:bodyPr anchor="b"/>
          <a:lstStyle>
            <a:lvl1pPr marL="0" indent="0">
              <a:buNone/>
              <a:defRPr sz="1100" b="1" spc="100" baseline="0">
                <a:solidFill>
                  <a:schemeClr val="accent1"/>
                </a:solidFill>
                <a:latin typeface="+mj-lt"/>
              </a:defRPr>
            </a:lvl1pPr>
          </a:lstStyle>
          <a:p>
            <a:pPr lvl="0"/>
            <a:r>
              <a:rPr lang="en-GB"/>
              <a:t>ENTER TITLE HEADING</a:t>
            </a:r>
          </a:p>
        </p:txBody>
      </p:sp>
      <p:pic>
        <p:nvPicPr>
          <p:cNvPr id="23" name="Picture 22">
            <a:extLst>
              <a:ext uri="{FF2B5EF4-FFF2-40B4-BE49-F238E27FC236}">
                <a16:creationId xmlns:a16="http://schemas.microsoft.com/office/drawing/2014/main" id="{B5CD8583-6D1A-4FC6-8E8D-D52BD735968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20360397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genda 1-12">
    <p:bg>
      <p:bgRef idx="1001">
        <a:schemeClr val="bg1"/>
      </p:bgRef>
    </p:bg>
    <p:spTree>
      <p:nvGrpSpPr>
        <p:cNvPr id="1" name=""/>
        <p:cNvGrpSpPr/>
        <p:nvPr/>
      </p:nvGrpSpPr>
      <p:grpSpPr>
        <a:xfrm>
          <a:off x="0" y="0"/>
          <a:ext cx="0" cy="0"/>
          <a:chOff x="0" y="0"/>
          <a:chExt cx="0" cy="0"/>
        </a:xfrm>
      </p:grpSpPr>
      <p:sp>
        <p:nvSpPr>
          <p:cNvPr id="10" name="Text Placeholder 16"/>
          <p:cNvSpPr>
            <a:spLocks noGrp="1"/>
          </p:cNvSpPr>
          <p:nvPr>
            <p:ph type="body" sz="quarter" idx="13" hasCustomPrompt="1"/>
          </p:nvPr>
        </p:nvSpPr>
        <p:spPr>
          <a:xfrm>
            <a:off x="4572000" y="1939240"/>
            <a:ext cx="3877106" cy="291981"/>
          </a:xfrm>
          <a:prstGeom prst="rect">
            <a:avLst/>
          </a:prstGeom>
          <a:noFill/>
        </p:spPr>
        <p:txBody>
          <a:bodyPr lIns="180000" anchor="ctr">
            <a:noAutofit/>
          </a:bodyPr>
          <a:lstStyle>
            <a:lvl1pPr marL="342900" indent="-342900">
              <a:buClr>
                <a:schemeClr val="accent1"/>
              </a:buClr>
              <a:buFont typeface="+mj-lt"/>
              <a:buAutoNum type="arabicPeriod"/>
              <a:defRPr sz="1200" b="0" baseline="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11" name="Text Placeholder 16"/>
          <p:cNvSpPr>
            <a:spLocks noGrp="1"/>
          </p:cNvSpPr>
          <p:nvPr>
            <p:ph type="body" sz="quarter" idx="17" hasCustomPrompt="1"/>
          </p:nvPr>
        </p:nvSpPr>
        <p:spPr>
          <a:xfrm>
            <a:off x="4572000" y="2361753"/>
            <a:ext cx="3877106" cy="291981"/>
          </a:xfrm>
          <a:prstGeom prst="rect">
            <a:avLst/>
          </a:prstGeom>
          <a:noFill/>
        </p:spPr>
        <p:txBody>
          <a:bodyPr lIns="180000" anchor="ctr">
            <a:noAutofit/>
          </a:bodyPr>
          <a:lstStyle>
            <a:lvl1pPr marL="342900" indent="-342900">
              <a:buClr>
                <a:schemeClr val="accent1"/>
              </a:buClr>
              <a:buFont typeface="+mj-lt"/>
              <a:buAutoNum type="arabicPeriod" startAt="2"/>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5" name="Text Placeholder 16"/>
          <p:cNvSpPr>
            <a:spLocks noGrp="1"/>
          </p:cNvSpPr>
          <p:nvPr>
            <p:ph type="body" sz="quarter" idx="28" hasCustomPrompt="1"/>
          </p:nvPr>
        </p:nvSpPr>
        <p:spPr>
          <a:xfrm>
            <a:off x="4572000" y="2784266"/>
            <a:ext cx="3877106" cy="291981"/>
          </a:xfrm>
          <a:prstGeom prst="rect">
            <a:avLst/>
          </a:prstGeom>
          <a:noFill/>
        </p:spPr>
        <p:txBody>
          <a:bodyPr lIns="180000" anchor="ctr">
            <a:noAutofit/>
          </a:bodyPr>
          <a:lstStyle>
            <a:lvl1pPr marL="342900" indent="-342900">
              <a:buClr>
                <a:schemeClr val="accent1"/>
              </a:buClr>
              <a:buFont typeface="+mj-lt"/>
              <a:buAutoNum type="arabicPeriod" startAt="3"/>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6" name="Text Placeholder 16"/>
          <p:cNvSpPr>
            <a:spLocks noGrp="1"/>
          </p:cNvSpPr>
          <p:nvPr>
            <p:ph type="body" sz="quarter" idx="29" hasCustomPrompt="1"/>
          </p:nvPr>
        </p:nvSpPr>
        <p:spPr>
          <a:xfrm>
            <a:off x="4572000" y="3206779"/>
            <a:ext cx="3877106" cy="291981"/>
          </a:xfrm>
          <a:prstGeom prst="rect">
            <a:avLst/>
          </a:prstGeom>
          <a:noFill/>
        </p:spPr>
        <p:txBody>
          <a:bodyPr lIns="180000" anchor="ctr">
            <a:noAutofit/>
          </a:bodyPr>
          <a:lstStyle>
            <a:lvl1pPr marL="342900" indent="-342900">
              <a:buClr>
                <a:schemeClr val="accent1"/>
              </a:buClr>
              <a:buFont typeface="+mj-lt"/>
              <a:buAutoNum type="arabicPeriod" startAt="4"/>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7" name="Text Placeholder 16"/>
          <p:cNvSpPr>
            <a:spLocks noGrp="1"/>
          </p:cNvSpPr>
          <p:nvPr>
            <p:ph type="body" sz="quarter" idx="30" hasCustomPrompt="1"/>
          </p:nvPr>
        </p:nvSpPr>
        <p:spPr>
          <a:xfrm>
            <a:off x="4572000" y="3629292"/>
            <a:ext cx="3877106" cy="291981"/>
          </a:xfrm>
          <a:prstGeom prst="rect">
            <a:avLst/>
          </a:prstGeom>
          <a:noFill/>
        </p:spPr>
        <p:txBody>
          <a:bodyPr lIns="180000" anchor="ctr">
            <a:noAutofit/>
          </a:bodyPr>
          <a:lstStyle>
            <a:lvl1pPr marL="342900" indent="-342900">
              <a:buClr>
                <a:schemeClr val="accent1"/>
              </a:buClr>
              <a:buFont typeface="+mj-lt"/>
              <a:buAutoNum type="arabicPeriod" startAt="5"/>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8" name="Text Placeholder 16"/>
          <p:cNvSpPr>
            <a:spLocks noGrp="1"/>
          </p:cNvSpPr>
          <p:nvPr>
            <p:ph type="body" sz="quarter" idx="31" hasCustomPrompt="1"/>
          </p:nvPr>
        </p:nvSpPr>
        <p:spPr>
          <a:xfrm>
            <a:off x="4572000" y="4051806"/>
            <a:ext cx="3877106" cy="291981"/>
          </a:xfrm>
          <a:prstGeom prst="rect">
            <a:avLst/>
          </a:prstGeom>
          <a:noFill/>
        </p:spPr>
        <p:txBody>
          <a:bodyPr lIns="180000" anchor="ctr">
            <a:noAutofit/>
          </a:bodyPr>
          <a:lstStyle>
            <a:lvl1pPr marL="342900" indent="-342900">
              <a:buClr>
                <a:schemeClr val="accent1"/>
              </a:buClr>
              <a:buFont typeface="+mj-lt"/>
              <a:buAutoNum type="arabicPeriod" startAt="6"/>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0" name="Title 1"/>
          <p:cNvSpPr>
            <a:spLocks noGrp="1"/>
          </p:cNvSpPr>
          <p:nvPr>
            <p:ph type="title" hasCustomPrompt="1"/>
          </p:nvPr>
        </p:nvSpPr>
        <p:spPr>
          <a:xfrm>
            <a:off x="4572000" y="1495081"/>
            <a:ext cx="3877106" cy="291981"/>
          </a:xfrm>
        </p:spPr>
        <p:txBody>
          <a:bodyPr wrap="square">
            <a:noAutofit/>
          </a:bodyPr>
          <a:lstStyle>
            <a:lvl1pPr>
              <a:defRPr sz="2000" b="1" spc="-30" baseline="0">
                <a:solidFill>
                  <a:schemeClr val="tx1"/>
                </a:solidFill>
                <a:latin typeface="+mj-lt"/>
              </a:defRPr>
            </a:lvl1pPr>
          </a:lstStyle>
          <a:p>
            <a:r>
              <a:rPr lang="en-US"/>
              <a:t>Contents</a:t>
            </a:r>
          </a:p>
        </p:txBody>
      </p:sp>
      <p:sp>
        <p:nvSpPr>
          <p:cNvPr id="30" name="Text Placeholder 15">
            <a:extLst>
              <a:ext uri="{FF2B5EF4-FFF2-40B4-BE49-F238E27FC236}">
                <a16:creationId xmlns:a16="http://schemas.microsoft.com/office/drawing/2014/main" id="{DD08D8B1-D1DE-43FB-9FFF-32C209435FB0}"/>
              </a:ext>
            </a:extLst>
          </p:cNvPr>
          <p:cNvSpPr>
            <a:spLocks noGrp="1"/>
          </p:cNvSpPr>
          <p:nvPr>
            <p:ph type="body" sz="quarter" idx="32" hasCustomPrompt="1"/>
          </p:nvPr>
        </p:nvSpPr>
        <p:spPr>
          <a:xfrm>
            <a:off x="4572363" y="1123620"/>
            <a:ext cx="3877107" cy="219283"/>
          </a:xfrm>
        </p:spPr>
        <p:txBody>
          <a:bodyPr anchor="b"/>
          <a:lstStyle>
            <a:lvl1pPr marL="0" indent="0">
              <a:buNone/>
              <a:defRPr sz="1100" b="1" spc="100" baseline="0">
                <a:solidFill>
                  <a:schemeClr val="accent1"/>
                </a:solidFill>
                <a:latin typeface="+mj-lt"/>
              </a:defRPr>
            </a:lvl1pPr>
          </a:lstStyle>
          <a:p>
            <a:pPr lvl="0"/>
            <a:r>
              <a:rPr lang="en-GB"/>
              <a:t>ENTER TITLE HEADING</a:t>
            </a:r>
          </a:p>
        </p:txBody>
      </p:sp>
      <p:pic>
        <p:nvPicPr>
          <p:cNvPr id="12" name="Picture 11">
            <a:extLst>
              <a:ext uri="{FF2B5EF4-FFF2-40B4-BE49-F238E27FC236}">
                <a16:creationId xmlns:a16="http://schemas.microsoft.com/office/drawing/2014/main" id="{EED4C00E-C990-442E-8858-DF3C08011E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215873896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Agenda 1-12">
    <p:bg>
      <p:bgRef idx="1001">
        <a:schemeClr val="bg2"/>
      </p:bgRef>
    </p:bg>
    <p:spTree>
      <p:nvGrpSpPr>
        <p:cNvPr id="1" name=""/>
        <p:cNvGrpSpPr/>
        <p:nvPr/>
      </p:nvGrpSpPr>
      <p:grpSpPr>
        <a:xfrm>
          <a:off x="0" y="0"/>
          <a:ext cx="0" cy="0"/>
          <a:chOff x="0" y="0"/>
          <a:chExt cx="0" cy="0"/>
        </a:xfrm>
      </p:grpSpPr>
      <p:sp>
        <p:nvSpPr>
          <p:cNvPr id="10" name="Text Placeholder 16"/>
          <p:cNvSpPr>
            <a:spLocks noGrp="1"/>
          </p:cNvSpPr>
          <p:nvPr>
            <p:ph type="body" sz="quarter" idx="13" hasCustomPrompt="1"/>
          </p:nvPr>
        </p:nvSpPr>
        <p:spPr>
          <a:xfrm>
            <a:off x="4572000" y="1939240"/>
            <a:ext cx="3877106" cy="291981"/>
          </a:xfrm>
          <a:prstGeom prst="rect">
            <a:avLst/>
          </a:prstGeom>
          <a:noFill/>
        </p:spPr>
        <p:txBody>
          <a:bodyPr lIns="180000" anchor="ctr">
            <a:noAutofit/>
          </a:bodyPr>
          <a:lstStyle>
            <a:lvl1pPr marL="342900" indent="-342900">
              <a:buClr>
                <a:schemeClr val="accent2"/>
              </a:buClr>
              <a:buFont typeface="+mj-lt"/>
              <a:buAutoNum type="arabicPeriod"/>
              <a:defRPr sz="1200" b="0" baseline="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11" name="Text Placeholder 16"/>
          <p:cNvSpPr>
            <a:spLocks noGrp="1"/>
          </p:cNvSpPr>
          <p:nvPr>
            <p:ph type="body" sz="quarter" idx="17" hasCustomPrompt="1"/>
          </p:nvPr>
        </p:nvSpPr>
        <p:spPr>
          <a:xfrm>
            <a:off x="4572000" y="2361753"/>
            <a:ext cx="3877106" cy="291981"/>
          </a:xfrm>
          <a:prstGeom prst="rect">
            <a:avLst/>
          </a:prstGeom>
          <a:noFill/>
        </p:spPr>
        <p:txBody>
          <a:bodyPr lIns="180000" anchor="ctr">
            <a:noAutofit/>
          </a:bodyPr>
          <a:lstStyle>
            <a:lvl1pPr marL="342900" indent="-342900">
              <a:buClr>
                <a:schemeClr val="accent2"/>
              </a:buClr>
              <a:buFont typeface="+mj-lt"/>
              <a:buAutoNum type="arabicPeriod" startAt="2"/>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5" name="Text Placeholder 16"/>
          <p:cNvSpPr>
            <a:spLocks noGrp="1"/>
          </p:cNvSpPr>
          <p:nvPr>
            <p:ph type="body" sz="quarter" idx="28" hasCustomPrompt="1"/>
          </p:nvPr>
        </p:nvSpPr>
        <p:spPr>
          <a:xfrm>
            <a:off x="4572000" y="2784266"/>
            <a:ext cx="3877106" cy="291981"/>
          </a:xfrm>
          <a:prstGeom prst="rect">
            <a:avLst/>
          </a:prstGeom>
          <a:noFill/>
        </p:spPr>
        <p:txBody>
          <a:bodyPr lIns="180000" anchor="ctr">
            <a:noAutofit/>
          </a:bodyPr>
          <a:lstStyle>
            <a:lvl1pPr marL="342900" indent="-342900">
              <a:buClr>
                <a:schemeClr val="accent2"/>
              </a:buClr>
              <a:buFont typeface="+mj-lt"/>
              <a:buAutoNum type="arabicPeriod" startAt="3"/>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6" name="Text Placeholder 16"/>
          <p:cNvSpPr>
            <a:spLocks noGrp="1"/>
          </p:cNvSpPr>
          <p:nvPr>
            <p:ph type="body" sz="quarter" idx="29" hasCustomPrompt="1"/>
          </p:nvPr>
        </p:nvSpPr>
        <p:spPr>
          <a:xfrm>
            <a:off x="4572000" y="3206779"/>
            <a:ext cx="3877106" cy="291981"/>
          </a:xfrm>
          <a:prstGeom prst="rect">
            <a:avLst/>
          </a:prstGeom>
          <a:noFill/>
        </p:spPr>
        <p:txBody>
          <a:bodyPr lIns="180000" anchor="ctr">
            <a:noAutofit/>
          </a:bodyPr>
          <a:lstStyle>
            <a:lvl1pPr marL="342900" indent="-342900">
              <a:buClr>
                <a:schemeClr val="accent2"/>
              </a:buClr>
              <a:buFont typeface="+mj-lt"/>
              <a:buAutoNum type="arabicPeriod" startAt="4"/>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7" name="Text Placeholder 16"/>
          <p:cNvSpPr>
            <a:spLocks noGrp="1"/>
          </p:cNvSpPr>
          <p:nvPr>
            <p:ph type="body" sz="quarter" idx="30" hasCustomPrompt="1"/>
          </p:nvPr>
        </p:nvSpPr>
        <p:spPr>
          <a:xfrm>
            <a:off x="4572000" y="3629292"/>
            <a:ext cx="3877106" cy="291981"/>
          </a:xfrm>
          <a:prstGeom prst="rect">
            <a:avLst/>
          </a:prstGeom>
          <a:noFill/>
        </p:spPr>
        <p:txBody>
          <a:bodyPr lIns="180000" anchor="ctr">
            <a:noAutofit/>
          </a:bodyPr>
          <a:lstStyle>
            <a:lvl1pPr marL="342900" indent="-342900">
              <a:buClr>
                <a:schemeClr val="accent2"/>
              </a:buClr>
              <a:buFont typeface="+mj-lt"/>
              <a:buAutoNum type="arabicPeriod" startAt="5"/>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8" name="Text Placeholder 16"/>
          <p:cNvSpPr>
            <a:spLocks noGrp="1"/>
          </p:cNvSpPr>
          <p:nvPr>
            <p:ph type="body" sz="quarter" idx="31" hasCustomPrompt="1"/>
          </p:nvPr>
        </p:nvSpPr>
        <p:spPr>
          <a:xfrm>
            <a:off x="4572000" y="4051806"/>
            <a:ext cx="3877106" cy="291981"/>
          </a:xfrm>
          <a:prstGeom prst="rect">
            <a:avLst/>
          </a:prstGeom>
          <a:noFill/>
        </p:spPr>
        <p:txBody>
          <a:bodyPr lIns="180000" anchor="ctr">
            <a:noAutofit/>
          </a:bodyPr>
          <a:lstStyle>
            <a:lvl1pPr marL="342900" indent="-342900">
              <a:buClr>
                <a:schemeClr val="accent2"/>
              </a:buClr>
              <a:buFont typeface="+mj-lt"/>
              <a:buAutoNum type="arabicPeriod" startAt="6"/>
              <a:defRPr sz="1200" b="0">
                <a:solidFill>
                  <a:schemeClr val="tx1"/>
                </a:solidFill>
                <a:latin typeface="+mn-lt"/>
                <a:ea typeface="DIN 2014 Bold" panose="020B0704020202020204" pitchFamily="34" charset="0"/>
                <a:cs typeface="DINOT-Bold" panose="020B0804020101020102" pitchFamily="34" charset="0"/>
              </a:defRPr>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Section title</a:t>
            </a:r>
          </a:p>
        </p:txBody>
      </p:sp>
      <p:sp>
        <p:nvSpPr>
          <p:cNvPr id="20" name="Title 1"/>
          <p:cNvSpPr>
            <a:spLocks noGrp="1"/>
          </p:cNvSpPr>
          <p:nvPr>
            <p:ph type="title" hasCustomPrompt="1"/>
          </p:nvPr>
        </p:nvSpPr>
        <p:spPr>
          <a:xfrm>
            <a:off x="4572000" y="1495081"/>
            <a:ext cx="3877106" cy="291981"/>
          </a:xfrm>
        </p:spPr>
        <p:txBody>
          <a:bodyPr wrap="square">
            <a:noAutofit/>
          </a:bodyPr>
          <a:lstStyle>
            <a:lvl1pPr>
              <a:defRPr sz="2000" b="1" spc="-30" baseline="0">
                <a:solidFill>
                  <a:schemeClr val="tx1"/>
                </a:solidFill>
                <a:latin typeface="+mj-lt"/>
              </a:defRPr>
            </a:lvl1pPr>
          </a:lstStyle>
          <a:p>
            <a:r>
              <a:rPr lang="en-US"/>
              <a:t>Contents</a:t>
            </a:r>
          </a:p>
        </p:txBody>
      </p:sp>
      <p:sp>
        <p:nvSpPr>
          <p:cNvPr id="23" name="Slide Number Placeholder 16">
            <a:extLst>
              <a:ext uri="{FF2B5EF4-FFF2-40B4-BE49-F238E27FC236}">
                <a16:creationId xmlns:a16="http://schemas.microsoft.com/office/drawing/2014/main" id="{F39BE0D8-5116-4BFB-A172-FAD4A283BF33}"/>
              </a:ext>
            </a:extLst>
          </p:cNvPr>
          <p:cNvSpPr>
            <a:spLocks noGrp="1"/>
          </p:cNvSpPr>
          <p:nvPr>
            <p:ph type="sldNum" sz="quarter" idx="4294967295"/>
          </p:nvPr>
        </p:nvSpPr>
        <p:spPr>
          <a:xfrm>
            <a:off x="8343900" y="4626652"/>
            <a:ext cx="638175" cy="358775"/>
          </a:xfrm>
          <a:prstGeom prst="rect">
            <a:avLst/>
          </a:prstGeom>
        </p:spPr>
        <p:txBody>
          <a:bodyPr anchor="b"/>
          <a:lstStyle>
            <a:lvl1pPr algn="r">
              <a:defRPr sz="900">
                <a:solidFill>
                  <a:schemeClr val="bg1"/>
                </a:solidFill>
              </a:defRPr>
            </a:lvl1pPr>
          </a:lstStyle>
          <a:p>
            <a:fld id="{D209C6F7-3311-4A51-91D2-C6AA7AB1F99B}" type="slidenum">
              <a:rPr lang="en-GB" smtClean="0"/>
              <a:pPr/>
              <a:t>‹#›</a:t>
            </a:fld>
            <a:endParaRPr lang="en-GB" dirty="0"/>
          </a:p>
        </p:txBody>
      </p:sp>
      <p:sp>
        <p:nvSpPr>
          <p:cNvPr id="30" name="Text Placeholder 15">
            <a:extLst>
              <a:ext uri="{FF2B5EF4-FFF2-40B4-BE49-F238E27FC236}">
                <a16:creationId xmlns:a16="http://schemas.microsoft.com/office/drawing/2014/main" id="{DD08D8B1-D1DE-43FB-9FFF-32C209435FB0}"/>
              </a:ext>
            </a:extLst>
          </p:cNvPr>
          <p:cNvSpPr>
            <a:spLocks noGrp="1"/>
          </p:cNvSpPr>
          <p:nvPr>
            <p:ph type="body" sz="quarter" idx="32" hasCustomPrompt="1"/>
          </p:nvPr>
        </p:nvSpPr>
        <p:spPr>
          <a:xfrm>
            <a:off x="4572363" y="1123620"/>
            <a:ext cx="3877107" cy="219283"/>
          </a:xfrm>
        </p:spPr>
        <p:txBody>
          <a:bodyPr anchor="b"/>
          <a:lstStyle>
            <a:lvl1pPr marL="0" indent="0">
              <a:buNone/>
              <a:defRPr sz="1100" b="1" spc="100" baseline="0">
                <a:solidFill>
                  <a:schemeClr val="accent2"/>
                </a:solidFill>
                <a:latin typeface="+mj-lt"/>
              </a:defRPr>
            </a:lvl1pPr>
          </a:lstStyle>
          <a:p>
            <a:pPr lvl="0"/>
            <a:r>
              <a:rPr lang="en-GB"/>
              <a:t>ENTER TITLE HEADING</a:t>
            </a:r>
          </a:p>
        </p:txBody>
      </p:sp>
      <p:pic>
        <p:nvPicPr>
          <p:cNvPr id="12" name="Picture 11">
            <a:extLst>
              <a:ext uri="{FF2B5EF4-FFF2-40B4-BE49-F238E27FC236}">
                <a16:creationId xmlns:a16="http://schemas.microsoft.com/office/drawing/2014/main" id="{C6E0B489-85D5-4BA6-9B23-E802DEDE74F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92629" y="294724"/>
            <a:ext cx="742345" cy="519692"/>
          </a:xfrm>
          <a:prstGeom prst="rect">
            <a:avLst/>
          </a:prstGeom>
        </p:spPr>
      </p:pic>
    </p:spTree>
    <p:extLst>
      <p:ext uri="{BB962C8B-B14F-4D97-AF65-F5344CB8AC3E}">
        <p14:creationId xmlns:p14="http://schemas.microsoft.com/office/powerpoint/2010/main" val="63014354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Image and dark blue section cover">
    <p:spTree>
      <p:nvGrpSpPr>
        <p:cNvPr id="1" name=""/>
        <p:cNvGrpSpPr/>
        <p:nvPr/>
      </p:nvGrpSpPr>
      <p:grpSpPr>
        <a:xfrm>
          <a:off x="0" y="0"/>
          <a:ext cx="0" cy="0"/>
          <a:chOff x="0" y="0"/>
          <a:chExt cx="0" cy="0"/>
        </a:xfrm>
      </p:grpSpPr>
      <p:sp>
        <p:nvSpPr>
          <p:cNvPr id="15" name="Text Placeholder 27">
            <a:extLst>
              <a:ext uri="{FF2B5EF4-FFF2-40B4-BE49-F238E27FC236}">
                <a16:creationId xmlns:a16="http://schemas.microsoft.com/office/drawing/2014/main" id="{C2255BDE-4DD9-4106-9E12-FB128352F90B}"/>
              </a:ext>
            </a:extLst>
          </p:cNvPr>
          <p:cNvSpPr>
            <a:spLocks noGrp="1"/>
          </p:cNvSpPr>
          <p:nvPr>
            <p:ph type="body" sz="quarter" idx="20" hasCustomPrompt="1"/>
          </p:nvPr>
        </p:nvSpPr>
        <p:spPr>
          <a:xfrm>
            <a:off x="499703" y="2326950"/>
            <a:ext cx="7836223" cy="489600"/>
          </a:xfrm>
          <a:prstGeom prst="rect">
            <a:avLst/>
          </a:prstGeom>
        </p:spPr>
        <p:txBody>
          <a:bodyPr anchor="b">
            <a:noAutofit/>
          </a:bodyPr>
          <a:lstStyle>
            <a:lvl1pPr marL="0" indent="0">
              <a:lnSpc>
                <a:spcPct val="100000"/>
              </a:lnSpc>
              <a:buNone/>
              <a:defRPr sz="3200" b="1" i="0" spc="-30" baseline="0">
                <a:solidFill>
                  <a:schemeClr val="tx1"/>
                </a:solidFill>
                <a:latin typeface="+mj-lt"/>
                <a:cs typeface="DINOT-Bold" panose="020B0804020101020102" pitchFamily="34" charset="0"/>
              </a:defRPr>
            </a:lvl1pPr>
          </a:lstStyle>
          <a:p>
            <a:pPr lvl="0"/>
            <a:r>
              <a:rPr lang="en-US"/>
              <a:t>Divider page</a:t>
            </a:r>
          </a:p>
        </p:txBody>
      </p:sp>
      <p:sp>
        <p:nvSpPr>
          <p:cNvPr id="9" name="Slide Number Placeholder 16">
            <a:extLst>
              <a:ext uri="{FF2B5EF4-FFF2-40B4-BE49-F238E27FC236}">
                <a16:creationId xmlns:a16="http://schemas.microsoft.com/office/drawing/2014/main" id="{BA34BAD8-D3C2-4B16-A565-CFE4D837E8F2}"/>
              </a:ext>
            </a:extLst>
          </p:cNvPr>
          <p:cNvSpPr>
            <a:spLocks noGrp="1"/>
          </p:cNvSpPr>
          <p:nvPr>
            <p:ph type="sldNum" sz="quarter" idx="4294967295"/>
          </p:nvPr>
        </p:nvSpPr>
        <p:spPr>
          <a:xfrm>
            <a:off x="8435340" y="4626652"/>
            <a:ext cx="546735" cy="358775"/>
          </a:xfrm>
          <a:prstGeom prst="rect">
            <a:avLst/>
          </a:prstGeom>
        </p:spPr>
        <p:txBody>
          <a:bodyPr anchor="b"/>
          <a:lstStyle>
            <a:lvl1pPr algn="r">
              <a:defRPr sz="900">
                <a:solidFill>
                  <a:schemeClr val="accent1"/>
                </a:solidFill>
              </a:defRPr>
            </a:lvl1pPr>
          </a:lstStyle>
          <a:p>
            <a:fld id="{D209C6F7-3311-4A51-91D2-C6AA7AB1F99B}" type="slidenum">
              <a:rPr lang="en-GB" smtClean="0"/>
              <a:pPr/>
              <a:t>‹#›</a:t>
            </a:fld>
            <a:endParaRPr lang="en-GB" dirty="0"/>
          </a:p>
        </p:txBody>
      </p:sp>
      <p:sp>
        <p:nvSpPr>
          <p:cNvPr id="7" name="Text Placeholder 15">
            <a:extLst>
              <a:ext uri="{FF2B5EF4-FFF2-40B4-BE49-F238E27FC236}">
                <a16:creationId xmlns:a16="http://schemas.microsoft.com/office/drawing/2014/main" id="{6AF1573C-B60F-431A-B2F6-1569E7978C1D}"/>
              </a:ext>
            </a:extLst>
          </p:cNvPr>
          <p:cNvSpPr>
            <a:spLocks noGrp="1"/>
          </p:cNvSpPr>
          <p:nvPr>
            <p:ph type="body" sz="quarter" idx="21" hasCustomPrompt="1"/>
          </p:nvPr>
        </p:nvSpPr>
        <p:spPr>
          <a:xfrm>
            <a:off x="499703" y="1956626"/>
            <a:ext cx="7872697" cy="219283"/>
          </a:xfrm>
        </p:spPr>
        <p:txBody>
          <a:bodyPr anchor="b"/>
          <a:lstStyle>
            <a:lvl1pPr marL="0" indent="0">
              <a:buNone/>
              <a:defRPr sz="1100" b="1" spc="100" baseline="0">
                <a:solidFill>
                  <a:schemeClr val="accent1"/>
                </a:solidFill>
                <a:latin typeface="+mj-lt"/>
              </a:defRPr>
            </a:lvl1pPr>
          </a:lstStyle>
          <a:p>
            <a:pPr lvl="0"/>
            <a:r>
              <a:rPr lang="en-GB"/>
              <a:t>ENTER TITLE HEADING</a:t>
            </a:r>
          </a:p>
        </p:txBody>
      </p:sp>
      <p:pic>
        <p:nvPicPr>
          <p:cNvPr id="6" name="Picture 5">
            <a:extLst>
              <a:ext uri="{FF2B5EF4-FFF2-40B4-BE49-F238E27FC236}">
                <a16:creationId xmlns:a16="http://schemas.microsoft.com/office/drawing/2014/main" id="{59720897-6B82-4C5A-B902-A03CF32D727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15300" y="336242"/>
            <a:ext cx="681791" cy="440234"/>
          </a:xfrm>
          <a:prstGeom prst="rect">
            <a:avLst/>
          </a:prstGeom>
        </p:spPr>
      </p:pic>
    </p:spTree>
    <p:extLst>
      <p:ext uri="{BB962C8B-B14F-4D97-AF65-F5344CB8AC3E}">
        <p14:creationId xmlns:p14="http://schemas.microsoft.com/office/powerpoint/2010/main" val="426580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0210" y="487680"/>
            <a:ext cx="8163580" cy="277025"/>
          </a:xfrm>
          <a:prstGeom prst="rect">
            <a:avLst/>
          </a:prstGeom>
        </p:spPr>
        <p:txBody>
          <a:bodyPr vert="horz" lIns="0" tIns="0" rIns="0" bIns="0" rtlCol="0" anchor="b">
            <a:noAutofit/>
          </a:bodyPr>
          <a:lstStyle/>
          <a:p>
            <a:r>
              <a:rPr lang="en-US"/>
              <a:t>Click to add title</a:t>
            </a:r>
          </a:p>
        </p:txBody>
      </p:sp>
      <p:sp>
        <p:nvSpPr>
          <p:cNvPr id="3" name="Text Placeholder 2"/>
          <p:cNvSpPr>
            <a:spLocks noGrp="1"/>
          </p:cNvSpPr>
          <p:nvPr>
            <p:ph type="body" idx="1"/>
          </p:nvPr>
        </p:nvSpPr>
        <p:spPr>
          <a:xfrm>
            <a:off x="490210" y="962825"/>
            <a:ext cx="8163580" cy="359934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9" name="Slide Number Placeholder 16">
            <a:extLst>
              <a:ext uri="{FF2B5EF4-FFF2-40B4-BE49-F238E27FC236}">
                <a16:creationId xmlns:a16="http://schemas.microsoft.com/office/drawing/2014/main" id="{AE0E5DE8-60CF-486E-845E-F0E8FA02540D}"/>
              </a:ext>
            </a:extLst>
          </p:cNvPr>
          <p:cNvSpPr>
            <a:spLocks noGrp="1"/>
          </p:cNvSpPr>
          <p:nvPr>
            <p:ph type="sldNum" sz="quarter" idx="4"/>
          </p:nvPr>
        </p:nvSpPr>
        <p:spPr>
          <a:xfrm>
            <a:off x="8523586" y="4710789"/>
            <a:ext cx="478155" cy="274637"/>
          </a:xfrm>
          <a:prstGeom prst="rect">
            <a:avLst/>
          </a:prstGeom>
        </p:spPr>
        <p:txBody>
          <a:bodyPr anchor="b"/>
          <a:lstStyle>
            <a:lvl1pPr algn="r">
              <a:defRPr sz="900">
                <a:solidFill>
                  <a:schemeClr val="accent1"/>
                </a:solidFill>
              </a:defRPr>
            </a:lvl1pPr>
          </a:lstStyle>
          <a:p>
            <a:r>
              <a:rPr lang="en-GB" dirty="0"/>
              <a:t>1</a:t>
            </a:r>
          </a:p>
        </p:txBody>
      </p:sp>
    </p:spTree>
    <p:extLst>
      <p:ext uri="{BB962C8B-B14F-4D97-AF65-F5344CB8AC3E}">
        <p14:creationId xmlns:p14="http://schemas.microsoft.com/office/powerpoint/2010/main" val="2780908256"/>
      </p:ext>
    </p:extLst>
  </p:cSld>
  <p:clrMap bg1="lt1" tx1="dk1" bg2="lt2" tx2="dk2" accent1="accent1" accent2="accent2" accent3="accent3" accent4="accent4" accent5="accent5" accent6="accent6" hlink="hlink" folHlink="folHlink"/>
  <p:sldLayoutIdLst>
    <p:sldLayoutId id="2147483731" r:id="rId1"/>
    <p:sldLayoutId id="2147483744" r:id="rId2"/>
    <p:sldLayoutId id="2147483736" r:id="rId3"/>
    <p:sldLayoutId id="2147483745" r:id="rId4"/>
    <p:sldLayoutId id="2147483662" r:id="rId5"/>
    <p:sldLayoutId id="2147483726" r:id="rId6"/>
    <p:sldLayoutId id="2147483746" r:id="rId7"/>
    <p:sldLayoutId id="2147483747" r:id="rId8"/>
    <p:sldLayoutId id="2147483742" r:id="rId9"/>
    <p:sldLayoutId id="2147483740" r:id="rId10"/>
    <p:sldLayoutId id="2147483743" r:id="rId11"/>
    <p:sldLayoutId id="2147483741" r:id="rId12"/>
    <p:sldLayoutId id="2147483711" r:id="rId13"/>
    <p:sldLayoutId id="2147483713" r:id="rId14"/>
    <p:sldLayoutId id="2147483729" r:id="rId15"/>
    <p:sldLayoutId id="2147483727" r:id="rId16"/>
    <p:sldLayoutId id="2147483715" r:id="rId17"/>
    <p:sldLayoutId id="2147483717" r:id="rId18"/>
    <p:sldLayoutId id="2147483720" r:id="rId19"/>
    <p:sldLayoutId id="2147483680" r:id="rId20"/>
    <p:sldLayoutId id="2147483735" r:id="rId21"/>
    <p:sldLayoutId id="2147483734" r:id="rId22"/>
    <p:sldLayoutId id="2147483748" r:id="rId23"/>
    <p:sldLayoutId id="2147483738" r:id="rId24"/>
    <p:sldLayoutId id="2147483733" r:id="rId25"/>
    <p:sldLayoutId id="2147483739" r:id="rId26"/>
    <p:sldLayoutId id="2147483737" r:id="rId27"/>
    <p:sldLayoutId id="2147483685" r:id="rId28"/>
    <p:sldLayoutId id="2147483695" r:id="rId29"/>
    <p:sldLayoutId id="2147483751" r:id="rId30"/>
  </p:sldLayoutIdLst>
  <p:hf hdr="0" ftr="0" dt="0"/>
  <p:txStyles>
    <p:titleStyle>
      <a:lvl1pPr algn="l" defTabSz="685800" rtl="0" eaLnBrk="1" latinLnBrk="0" hangingPunct="1">
        <a:lnSpc>
          <a:spcPct val="90000"/>
        </a:lnSpc>
        <a:spcBef>
          <a:spcPct val="0"/>
        </a:spcBef>
        <a:buNone/>
        <a:defRPr sz="2000" b="1" kern="1200" spc="-30" baseline="0">
          <a:solidFill>
            <a:schemeClr val="tx1"/>
          </a:solidFill>
          <a:latin typeface="+mj-lt"/>
          <a:ea typeface="+mj-ea"/>
          <a:cs typeface="+mj-cs"/>
        </a:defRPr>
      </a:lvl1pPr>
    </p:titleStyle>
    <p:bodyStyle>
      <a:lvl1pPr marL="266700" indent="-266700" algn="l" defTabSz="6858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DINOT" panose="020B0504020101020102" pitchFamily="34" charset="0"/>
        </a:defRPr>
      </a:lvl1pPr>
      <a:lvl2pPr marL="540000" indent="-266700" algn="l" defTabSz="685800" rtl="0" eaLnBrk="1" latinLnBrk="0" hangingPunct="1">
        <a:lnSpc>
          <a:spcPct val="100000"/>
        </a:lnSpc>
        <a:spcBef>
          <a:spcPts val="500"/>
        </a:spcBef>
        <a:buClr>
          <a:schemeClr val="accent1"/>
        </a:buClr>
        <a:buFont typeface="Arial" panose="020B0604020202020204" pitchFamily="34" charset="0"/>
        <a:buChar char="•"/>
        <a:tabLst>
          <a:tab pos="447675" algn="l"/>
        </a:tabLst>
        <a:defRPr sz="1200" kern="1200">
          <a:solidFill>
            <a:schemeClr val="tx1"/>
          </a:solidFill>
          <a:latin typeface="+mn-lt"/>
          <a:ea typeface="+mn-ea"/>
          <a:cs typeface="DINOT" panose="020B0504020101020102" pitchFamily="34" charset="0"/>
        </a:defRPr>
      </a:lvl2pPr>
      <a:lvl3pPr marL="792000" indent="-266700" algn="l" defTabSz="6858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DINOT" panose="020B0504020101020102" pitchFamily="34" charset="0"/>
        </a:defRPr>
      </a:lvl3pPr>
      <a:lvl4pPr marL="1080000" indent="-266700" algn="l" defTabSz="6858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DINOT" panose="020B0504020101020102" pitchFamily="34" charset="0"/>
        </a:defRPr>
      </a:lvl4pPr>
      <a:lvl5pPr marL="1368000" indent="-276225" algn="l" defTabSz="685800"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DINOT" panose="020B0504020101020102" pitchFamily="34" charset="0"/>
        </a:defRPr>
      </a:lvl5pPr>
      <a:lvl6pPr marL="1656000" indent="-266700" algn="l" defTabSz="685800"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13" userDrawn="1">
          <p15:clr>
            <a:srgbClr val="F26B43"/>
          </p15:clr>
        </p15:guide>
        <p15:guide id="2" pos="952" userDrawn="1">
          <p15:clr>
            <a:srgbClr val="F26B43"/>
          </p15:clr>
        </p15:guide>
        <p15:guide id="3" pos="4468" userDrawn="1">
          <p15:clr>
            <a:srgbClr val="F26B43"/>
          </p15:clr>
        </p15:guide>
        <p15:guide id="4" pos="3492" userDrawn="1">
          <p15:clr>
            <a:srgbClr val="F26B43"/>
          </p15:clr>
        </p15:guide>
        <p15:guide id="5" orient="horz" pos="218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chart" Target="../charts/chart16.xml"/><Relationship Id="rId4" Type="http://schemas.openxmlformats.org/officeDocument/2006/relationships/chart" Target="../charts/char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chart" Target="../charts/char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chart" Target="../charts/char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chart" Target="../charts/chart12.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chart" Target="../charts/char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1545D52A-79C4-CD43-A54D-4E14F866E319}"/>
              </a:ext>
            </a:extLst>
          </p:cNvPr>
          <p:cNvSpPr/>
          <p:nvPr/>
        </p:nvSpPr>
        <p:spPr>
          <a:xfrm>
            <a:off x="4889220" y="3546983"/>
            <a:ext cx="1285178" cy="1259261"/>
          </a:xfrm>
          <a:prstGeom prst="ellipse">
            <a:avLst/>
          </a:prstGeom>
          <a:solidFill>
            <a:srgbClr val="D76929"/>
          </a:solidFill>
          <a:ln>
            <a:solidFill>
              <a:srgbClr val="D769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solidFill>
                <a:srgbClr val="1F90CD"/>
              </a:solidFill>
            </a:endParaRPr>
          </a:p>
        </p:txBody>
      </p:sp>
      <p:sp>
        <p:nvSpPr>
          <p:cNvPr id="11" name="TextBox 10">
            <a:extLst>
              <a:ext uri="{FF2B5EF4-FFF2-40B4-BE49-F238E27FC236}">
                <a16:creationId xmlns:a16="http://schemas.microsoft.com/office/drawing/2014/main" id="{CBC3A02F-74FE-1E4A-AE63-AB8F8BCECFD9}"/>
              </a:ext>
            </a:extLst>
          </p:cNvPr>
          <p:cNvSpPr txBox="1"/>
          <p:nvPr/>
        </p:nvSpPr>
        <p:spPr>
          <a:xfrm>
            <a:off x="5275765" y="1596517"/>
            <a:ext cx="3813003" cy="461665"/>
          </a:xfrm>
          <a:prstGeom prst="rect">
            <a:avLst/>
          </a:prstGeom>
          <a:noFill/>
          <a:ln>
            <a:noFill/>
          </a:ln>
        </p:spPr>
        <p:txBody>
          <a:bodyPr wrap="square">
            <a:spAutoFit/>
          </a:bodyPr>
          <a:lstStyle/>
          <a:p>
            <a:r>
              <a:rPr lang="en-GB" sz="2400" b="1" noProof="0" dirty="0">
                <a:latin typeface="+mj-lt"/>
                <a:cs typeface="Biome" panose="020B0502040204020203" pitchFamily="34" charset="0"/>
              </a:rPr>
              <a:t>Call For Proposals 2025</a:t>
            </a:r>
          </a:p>
        </p:txBody>
      </p:sp>
      <p:sp>
        <p:nvSpPr>
          <p:cNvPr id="17" name="Freeform 16">
            <a:extLst>
              <a:ext uri="{FF2B5EF4-FFF2-40B4-BE49-F238E27FC236}">
                <a16:creationId xmlns:a16="http://schemas.microsoft.com/office/drawing/2014/main" id="{909CBEDE-91E3-CB4E-8FAB-480B60E45D32}"/>
              </a:ext>
            </a:extLst>
          </p:cNvPr>
          <p:cNvSpPr/>
          <p:nvPr/>
        </p:nvSpPr>
        <p:spPr>
          <a:xfrm>
            <a:off x="0" y="788194"/>
            <a:ext cx="4694635" cy="4355306"/>
          </a:xfrm>
          <a:custGeom>
            <a:avLst/>
            <a:gdLst>
              <a:gd name="connsiteX0" fmla="*/ 2066925 w 6934200"/>
              <a:gd name="connsiteY0" fmla="*/ 0 h 6438900"/>
              <a:gd name="connsiteX1" fmla="*/ 6934200 w 6934200"/>
              <a:gd name="connsiteY1" fmla="*/ 4867275 h 6438900"/>
              <a:gd name="connsiteX2" fmla="*/ 6715377 w 6934200"/>
              <a:gd name="connsiteY2" fmla="*/ 6314654 h 6438900"/>
              <a:gd name="connsiteX3" fmla="*/ 6673336 w 6934200"/>
              <a:gd name="connsiteY3" fmla="*/ 6438900 h 6438900"/>
              <a:gd name="connsiteX4" fmla="*/ 0 w 6934200"/>
              <a:gd name="connsiteY4" fmla="*/ 6438900 h 6438900"/>
              <a:gd name="connsiteX5" fmla="*/ 0 w 6934200"/>
              <a:gd name="connsiteY5" fmla="*/ 460418 h 6438900"/>
              <a:gd name="connsiteX6" fmla="*/ 172362 w 6934200"/>
              <a:gd name="connsiteY6" fmla="*/ 382495 h 6438900"/>
              <a:gd name="connsiteX7" fmla="*/ 2066925 w 6934200"/>
              <a:gd name="connsiteY7" fmla="*/ 0 h 643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4200" h="6438900">
                <a:moveTo>
                  <a:pt x="2066925" y="0"/>
                </a:moveTo>
                <a:cubicBezTo>
                  <a:pt x="4755047" y="0"/>
                  <a:pt x="6934200" y="2179153"/>
                  <a:pt x="6934200" y="4867275"/>
                </a:cubicBezTo>
                <a:cubicBezTo>
                  <a:pt x="6934200" y="5371298"/>
                  <a:pt x="6857589" y="5857427"/>
                  <a:pt x="6715377" y="6314654"/>
                </a:cubicBezTo>
                <a:lnTo>
                  <a:pt x="6673336" y="6438900"/>
                </a:lnTo>
                <a:lnTo>
                  <a:pt x="0" y="6438900"/>
                </a:lnTo>
                <a:lnTo>
                  <a:pt x="0" y="460418"/>
                </a:lnTo>
                <a:lnTo>
                  <a:pt x="172362" y="382495"/>
                </a:lnTo>
                <a:cubicBezTo>
                  <a:pt x="754675" y="136197"/>
                  <a:pt x="1394895" y="0"/>
                  <a:pt x="2066925" y="0"/>
                </a:cubicBezTo>
                <a:close/>
              </a:path>
            </a:pathLst>
          </a:custGeom>
          <a:gradFill>
            <a:gsLst>
              <a:gs pos="0">
                <a:srgbClr val="7ACBDE">
                  <a:alpha val="25000"/>
                </a:srgbClr>
              </a:gs>
              <a:gs pos="100000">
                <a:srgbClr val="00ADEF">
                  <a:alpha val="9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pic>
        <p:nvPicPr>
          <p:cNvPr id="3" name="Picture Placeholder 2">
            <a:extLst>
              <a:ext uri="{FF2B5EF4-FFF2-40B4-BE49-F238E27FC236}">
                <a16:creationId xmlns:a16="http://schemas.microsoft.com/office/drawing/2014/main" id="{4D35D0F6-31D6-F442-8D56-4893F9C1115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p:blipFill>
        <p:spPr>
          <a:xfrm>
            <a:off x="0" y="314325"/>
            <a:ext cx="5200650" cy="4829175"/>
          </a:xfrm>
          <a:ln w="57150"/>
        </p:spPr>
      </p:pic>
      <p:grpSp>
        <p:nvGrpSpPr>
          <p:cNvPr id="10247" name="Group 10">
            <a:extLst>
              <a:ext uri="{FF2B5EF4-FFF2-40B4-BE49-F238E27FC236}">
                <a16:creationId xmlns:a16="http://schemas.microsoft.com/office/drawing/2014/main" id="{8A992D4B-EFB9-B547-AABC-31C86420CE25}"/>
              </a:ext>
            </a:extLst>
          </p:cNvPr>
          <p:cNvGrpSpPr>
            <a:grpSpLocks/>
          </p:cNvGrpSpPr>
          <p:nvPr/>
        </p:nvGrpSpPr>
        <p:grpSpPr bwMode="auto">
          <a:xfrm>
            <a:off x="7983309" y="122576"/>
            <a:ext cx="1056085" cy="1054894"/>
            <a:chOff x="10623551" y="155515"/>
            <a:chExt cx="1407479" cy="1406685"/>
          </a:xfrm>
        </p:grpSpPr>
        <p:sp>
          <p:nvSpPr>
            <p:cNvPr id="27" name="Oval 26">
              <a:extLst>
                <a:ext uri="{FF2B5EF4-FFF2-40B4-BE49-F238E27FC236}">
                  <a16:creationId xmlns:a16="http://schemas.microsoft.com/office/drawing/2014/main" id="{7F7D7921-8D4B-BF46-A0E1-F163B1536C20}"/>
                </a:ext>
              </a:extLst>
            </p:cNvPr>
            <p:cNvSpPr/>
            <p:nvPr/>
          </p:nvSpPr>
          <p:spPr>
            <a:xfrm>
              <a:off x="10829833" y="155515"/>
              <a:ext cx="1201197" cy="120187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sp>
          <p:nvSpPr>
            <p:cNvPr id="28" name="Oval 27">
              <a:extLst>
                <a:ext uri="{FF2B5EF4-FFF2-40B4-BE49-F238E27FC236}">
                  <a16:creationId xmlns:a16="http://schemas.microsoft.com/office/drawing/2014/main" id="{509186E8-6B49-A043-A951-FC8BB8ECF5D1}"/>
                </a:ext>
              </a:extLst>
            </p:cNvPr>
            <p:cNvSpPr/>
            <p:nvPr/>
          </p:nvSpPr>
          <p:spPr>
            <a:xfrm>
              <a:off x="10623551" y="1131938"/>
              <a:ext cx="430019" cy="430262"/>
            </a:xfrm>
            <a:prstGeom prst="ellipse">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grpSp>
      <p:pic>
        <p:nvPicPr>
          <p:cNvPr id="13" name="Picture 3">
            <a:extLst>
              <a:ext uri="{FF2B5EF4-FFF2-40B4-BE49-F238E27FC236}">
                <a16:creationId xmlns:a16="http://schemas.microsoft.com/office/drawing/2014/main" id="{D0157CC8-A474-DA45-ADEE-167DA3CE404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97038" y="445894"/>
            <a:ext cx="1076786" cy="103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42B6D59-F37D-18CB-0B53-B879389FFCAC}"/>
              </a:ext>
            </a:extLst>
          </p:cNvPr>
          <p:cNvSpPr txBox="1"/>
          <p:nvPr/>
        </p:nvSpPr>
        <p:spPr>
          <a:xfrm>
            <a:off x="5313872" y="2144137"/>
            <a:ext cx="3687869" cy="584775"/>
          </a:xfrm>
          <a:prstGeom prst="rect">
            <a:avLst/>
          </a:prstGeom>
          <a:noFill/>
          <a:ln>
            <a:noFill/>
          </a:ln>
        </p:spPr>
        <p:txBody>
          <a:bodyPr wrap="square">
            <a:spAutoFit/>
          </a:bodyPr>
          <a:lstStyle/>
          <a:p>
            <a:r>
              <a:rPr lang="en-US" sz="1600" b="1" noProof="0" dirty="0">
                <a:solidFill>
                  <a:srgbClr val="1F90CD"/>
                </a:solidFill>
                <a:latin typeface="+mj-lt"/>
                <a:cs typeface="Biome" panose="020B0502040204020203" pitchFamily="34" charset="0"/>
              </a:rPr>
              <a:t>Headline trends in PURE sector in sub-Saharan Africa</a:t>
            </a:r>
          </a:p>
        </p:txBody>
      </p:sp>
      <p:pic>
        <p:nvPicPr>
          <p:cNvPr id="6" name="Picture 12">
            <a:extLst>
              <a:ext uri="{FF2B5EF4-FFF2-40B4-BE49-F238E27FC236}">
                <a16:creationId xmlns:a16="http://schemas.microsoft.com/office/drawing/2014/main" id="{B4386108-38F0-FD3F-1BB1-2D4A19C25DF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898878" y="101922"/>
            <a:ext cx="2914450" cy="102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up of a logo&#10;&#10;AI-generated content may be incorrect.">
            <a:extLst>
              <a:ext uri="{FF2B5EF4-FFF2-40B4-BE49-F238E27FC236}">
                <a16:creationId xmlns:a16="http://schemas.microsoft.com/office/drawing/2014/main" id="{33E43912-F037-64D3-AEB3-0CAD82D2C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442" y="3657866"/>
            <a:ext cx="1209388" cy="365840"/>
          </a:xfrm>
          <a:prstGeom prst="rect">
            <a:avLst/>
          </a:prstGeom>
        </p:spPr>
      </p:pic>
      <p:pic>
        <p:nvPicPr>
          <p:cNvPr id="8" name="Picture 7" descr="A black and red text with black numbers&#10;&#10;AI-generated content may be incorrect.">
            <a:extLst>
              <a:ext uri="{FF2B5EF4-FFF2-40B4-BE49-F238E27FC236}">
                <a16:creationId xmlns:a16="http://schemas.microsoft.com/office/drawing/2014/main" id="{BBA96133-0B50-E9CB-A4C6-F5F2E7327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4919" y="4469174"/>
            <a:ext cx="1106342" cy="277000"/>
          </a:xfrm>
          <a:prstGeom prst="rect">
            <a:avLst/>
          </a:prstGeom>
        </p:spPr>
      </p:pic>
      <p:pic>
        <p:nvPicPr>
          <p:cNvPr id="9" name="Picture 8">
            <a:extLst>
              <a:ext uri="{FF2B5EF4-FFF2-40B4-BE49-F238E27FC236}">
                <a16:creationId xmlns:a16="http://schemas.microsoft.com/office/drawing/2014/main" id="{F6A3F50C-767B-781A-1FF0-06B4F4A5565B}"/>
              </a:ext>
            </a:extLst>
          </p:cNvPr>
          <p:cNvPicPr>
            <a:picLocks noChangeAspect="1"/>
          </p:cNvPicPr>
          <p:nvPr/>
        </p:nvPicPr>
        <p:blipFill>
          <a:blip r:embed="rId8"/>
          <a:stretch>
            <a:fillRect/>
          </a:stretch>
        </p:blipFill>
        <p:spPr>
          <a:xfrm>
            <a:off x="6723082" y="4380332"/>
            <a:ext cx="733199" cy="502092"/>
          </a:xfrm>
          <a:prstGeom prst="rect">
            <a:avLst/>
          </a:prstGeom>
        </p:spPr>
      </p:pic>
      <p:pic>
        <p:nvPicPr>
          <p:cNvPr id="10" name="Picture 9">
            <a:extLst>
              <a:ext uri="{FF2B5EF4-FFF2-40B4-BE49-F238E27FC236}">
                <a16:creationId xmlns:a16="http://schemas.microsoft.com/office/drawing/2014/main" id="{94144FED-59B2-453D-2469-011183984ED1}"/>
              </a:ext>
            </a:extLst>
          </p:cNvPr>
          <p:cNvPicPr>
            <a:picLocks noChangeAspect="1"/>
          </p:cNvPicPr>
          <p:nvPr/>
        </p:nvPicPr>
        <p:blipFill>
          <a:blip r:embed="rId9"/>
          <a:stretch>
            <a:fillRect/>
          </a:stretch>
        </p:blipFill>
        <p:spPr>
          <a:xfrm>
            <a:off x="7748205" y="3516459"/>
            <a:ext cx="1285178" cy="642589"/>
          </a:xfrm>
          <a:prstGeom prst="rect">
            <a:avLst/>
          </a:prstGeom>
        </p:spPr>
      </p:pic>
      <p:sp>
        <p:nvSpPr>
          <p:cNvPr id="12" name="TextBox 11">
            <a:extLst>
              <a:ext uri="{FF2B5EF4-FFF2-40B4-BE49-F238E27FC236}">
                <a16:creationId xmlns:a16="http://schemas.microsoft.com/office/drawing/2014/main" id="{0996702E-9E86-896D-0B1D-DEA9A3C15529}"/>
              </a:ext>
            </a:extLst>
          </p:cNvPr>
          <p:cNvSpPr txBox="1"/>
          <p:nvPr/>
        </p:nvSpPr>
        <p:spPr>
          <a:xfrm>
            <a:off x="5768563" y="4882424"/>
            <a:ext cx="3375437" cy="276999"/>
          </a:xfrm>
          <a:prstGeom prst="rect">
            <a:avLst/>
          </a:prstGeom>
          <a:noFill/>
        </p:spPr>
        <p:txBody>
          <a:bodyPr wrap="square" rtlCol="0">
            <a:spAutoFit/>
          </a:bodyPr>
          <a:lstStyle/>
          <a:p>
            <a:pPr algn="r"/>
            <a:r>
              <a:rPr lang="en-US" sz="600" dirty="0">
                <a:solidFill>
                  <a:srgbClr val="1F90CD"/>
                </a:solidFill>
              </a:rPr>
              <a:t>This material has been funded by UK aid from the UK government; however, the views expressed do not necessarily reflect the UK government's official policies.</a:t>
            </a:r>
          </a:p>
        </p:txBody>
      </p:sp>
    </p:spTree>
    <p:extLst>
      <p:ext uri="{BB962C8B-B14F-4D97-AF65-F5344CB8AC3E}">
        <p14:creationId xmlns:p14="http://schemas.microsoft.com/office/powerpoint/2010/main" val="763009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18AC5-C2B0-871F-D8FC-98F9494B0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05523-33C0-86BC-F2A5-1E4867859997}"/>
              </a:ext>
            </a:extLst>
          </p:cNvPr>
          <p:cNvSpPr txBox="1">
            <a:spLocks/>
          </p:cNvSpPr>
          <p:nvPr/>
        </p:nvSpPr>
        <p:spPr>
          <a:xfrm>
            <a:off x="822263" y="0"/>
            <a:ext cx="8321737" cy="810813"/>
          </a:xfrm>
          <a:prstGeom prst="rect">
            <a:avLst/>
          </a:prstGeom>
        </p:spPr>
        <p:txBody>
          <a:bodyPr anchor="ctr"/>
          <a:lstStyle>
            <a:lvl1pPr algn="l" rtl="0" fontAlgn="base">
              <a:lnSpc>
                <a:spcPct val="90000"/>
              </a:lnSpc>
              <a:spcBef>
                <a:spcPct val="0"/>
              </a:spcBef>
              <a:spcAft>
                <a:spcPct val="0"/>
              </a:spcAft>
              <a:defRPr sz="4400" b="0" i="0" kern="1200">
                <a:solidFill>
                  <a:schemeClr val="tx1"/>
                </a:solidFill>
                <a:latin typeface="Museo 500" panose="02000000000000000000" pitchFamily="2" charset="77"/>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1800" b="1" noProof="0" dirty="0">
                <a:latin typeface="+mj-lt"/>
              </a:rPr>
              <a:t>Percentage of PURE enterprises set up in or after 2020</a:t>
            </a:r>
          </a:p>
        </p:txBody>
      </p:sp>
      <p:pic>
        <p:nvPicPr>
          <p:cNvPr id="20483" name="Picture 3">
            <a:extLst>
              <a:ext uri="{FF2B5EF4-FFF2-40B4-BE49-F238E27FC236}">
                <a16:creationId xmlns:a16="http://schemas.microsoft.com/office/drawing/2014/main" id="{0AFEC1D9-1B81-C3A6-2EEB-5483BB812B7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150" y="139303"/>
            <a:ext cx="696516"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D307802-D6D1-1E7D-E0D6-A1784ECDC0B2}"/>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3D2FF42C-22B8-CEDA-52D5-D9BE9EBF0090}"/>
              </a:ext>
            </a:extLst>
          </p:cNvPr>
          <p:cNvSpPr/>
          <p:nvPr/>
        </p:nvSpPr>
        <p:spPr>
          <a:xfrm>
            <a:off x="240507" y="1052513"/>
            <a:ext cx="164306" cy="3980260"/>
          </a:xfrm>
          <a:prstGeom prst="roundRect">
            <a:avLst/>
          </a:prstGeom>
          <a:solidFill>
            <a:srgbClr val="1F90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sp>
        <p:nvSpPr>
          <p:cNvPr id="14" name="Slide Number Placeholder 14">
            <a:extLst>
              <a:ext uri="{FF2B5EF4-FFF2-40B4-BE49-F238E27FC236}">
                <a16:creationId xmlns:a16="http://schemas.microsoft.com/office/drawing/2014/main" id="{737C0666-71EE-BB36-3CCE-EEC45D5A2EDE}"/>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10</a:t>
            </a:fld>
            <a:endParaRPr lang="en-GB" sz="900" noProof="0" dirty="0"/>
          </a:p>
        </p:txBody>
      </p:sp>
      <p:grpSp>
        <p:nvGrpSpPr>
          <p:cNvPr id="6" name="Group 5">
            <a:extLst>
              <a:ext uri="{FF2B5EF4-FFF2-40B4-BE49-F238E27FC236}">
                <a16:creationId xmlns:a16="http://schemas.microsoft.com/office/drawing/2014/main" id="{B6779281-8F40-E97A-C412-E88FCAEDB1AB}"/>
              </a:ext>
            </a:extLst>
          </p:cNvPr>
          <p:cNvGrpSpPr/>
          <p:nvPr/>
        </p:nvGrpSpPr>
        <p:grpSpPr>
          <a:xfrm>
            <a:off x="753666" y="1052510"/>
            <a:ext cx="8030334" cy="3771490"/>
            <a:chOff x="753666" y="1052510"/>
            <a:chExt cx="8030334" cy="3771490"/>
          </a:xfrm>
        </p:grpSpPr>
        <p:graphicFrame>
          <p:nvGraphicFramePr>
            <p:cNvPr id="8" name="Chart 7">
              <a:extLst>
                <a:ext uri="{FF2B5EF4-FFF2-40B4-BE49-F238E27FC236}">
                  <a16:creationId xmlns:a16="http://schemas.microsoft.com/office/drawing/2014/main" id="{24871C80-8DA8-4DC9-9BF1-5AF08E49F6D2}"/>
                </a:ext>
              </a:extLst>
            </p:cNvPr>
            <p:cNvGraphicFramePr>
              <a:graphicFrameLocks/>
            </p:cNvGraphicFramePr>
            <p:nvPr>
              <p:extLst>
                <p:ext uri="{D42A27DB-BD31-4B8C-83A1-F6EECF244321}">
                  <p14:modId xmlns:p14="http://schemas.microsoft.com/office/powerpoint/2010/main" val="168106374"/>
                </p:ext>
              </p:extLst>
            </p:nvPr>
          </p:nvGraphicFramePr>
          <p:xfrm>
            <a:off x="753666" y="1052513"/>
            <a:ext cx="4052231" cy="37714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F150F691-E60B-90ED-D5AA-551C2F6E868A}"/>
                </a:ext>
              </a:extLst>
            </p:cNvPr>
            <p:cNvGraphicFramePr>
              <a:graphicFrameLocks/>
            </p:cNvGraphicFramePr>
            <p:nvPr>
              <p:extLst>
                <p:ext uri="{D42A27DB-BD31-4B8C-83A1-F6EECF244321}">
                  <p14:modId xmlns:p14="http://schemas.microsoft.com/office/powerpoint/2010/main" val="3093919082"/>
                </p:ext>
              </p:extLst>
            </p:nvPr>
          </p:nvGraphicFramePr>
          <p:xfrm>
            <a:off x="4629600" y="1052510"/>
            <a:ext cx="4154400" cy="3771487"/>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2697401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E67CF-E76D-7C49-E08C-643DA4BBC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26F00-93B3-C478-7908-CCB894297427}"/>
              </a:ext>
            </a:extLst>
          </p:cNvPr>
          <p:cNvSpPr txBox="1">
            <a:spLocks/>
          </p:cNvSpPr>
          <p:nvPr/>
        </p:nvSpPr>
        <p:spPr>
          <a:xfrm>
            <a:off x="831055" y="-79661"/>
            <a:ext cx="6945977" cy="781295"/>
          </a:xfrm>
          <a:prstGeom prst="rect">
            <a:avLst/>
          </a:prstGeom>
        </p:spPr>
        <p:txBody>
          <a:bodyPr anchor="ctr"/>
          <a:lstStyle>
            <a:lvl1pPr algn="l" rtl="0" fontAlgn="base">
              <a:lnSpc>
                <a:spcPct val="90000"/>
              </a:lnSpc>
              <a:spcBef>
                <a:spcPct val="0"/>
              </a:spcBef>
              <a:spcAft>
                <a:spcPct val="0"/>
              </a:spcAft>
              <a:defRPr sz="4400" b="0" i="0" kern="1200">
                <a:solidFill>
                  <a:schemeClr val="tx1"/>
                </a:solidFill>
                <a:latin typeface="Museo 500" panose="02000000000000000000" pitchFamily="2" charset="77"/>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1800" b="1" dirty="0">
                <a:latin typeface="+mj-lt"/>
              </a:rPr>
              <a:t>More information on registration y</a:t>
            </a:r>
            <a:r>
              <a:rPr lang="en-US" sz="1800" b="1" noProof="0" dirty="0">
                <a:latin typeface="+mj-lt"/>
              </a:rPr>
              <a:t>ear</a:t>
            </a:r>
          </a:p>
        </p:txBody>
      </p:sp>
      <p:pic>
        <p:nvPicPr>
          <p:cNvPr id="20483" name="Picture 3">
            <a:extLst>
              <a:ext uri="{FF2B5EF4-FFF2-40B4-BE49-F238E27FC236}">
                <a16:creationId xmlns:a16="http://schemas.microsoft.com/office/drawing/2014/main" id="{3F3C7C20-8525-09EE-D307-F1F5CAB013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150" y="139303"/>
            <a:ext cx="696516"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22B98D5-8FF5-2937-C5EE-2D30E9F1381E}"/>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EB0BB4F-A657-3545-83D7-7F30C38879FF}"/>
              </a:ext>
            </a:extLst>
          </p:cNvPr>
          <p:cNvSpPr/>
          <p:nvPr/>
        </p:nvSpPr>
        <p:spPr>
          <a:xfrm>
            <a:off x="240507" y="1052513"/>
            <a:ext cx="164306" cy="3980260"/>
          </a:xfrm>
          <a:prstGeom prst="roundRect">
            <a:avLst/>
          </a:prstGeom>
          <a:solidFill>
            <a:srgbClr val="1F90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sp>
        <p:nvSpPr>
          <p:cNvPr id="14" name="Slide Number Placeholder 14">
            <a:extLst>
              <a:ext uri="{FF2B5EF4-FFF2-40B4-BE49-F238E27FC236}">
                <a16:creationId xmlns:a16="http://schemas.microsoft.com/office/drawing/2014/main" id="{C78E14D1-5C82-9A59-B7F6-D6A083E4C41C}"/>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11</a:t>
            </a:fld>
            <a:endParaRPr lang="en-GB" sz="900" noProof="0" dirty="0"/>
          </a:p>
        </p:txBody>
      </p:sp>
      <p:pic>
        <p:nvPicPr>
          <p:cNvPr id="23" name="Picture 22">
            <a:extLst>
              <a:ext uri="{FF2B5EF4-FFF2-40B4-BE49-F238E27FC236}">
                <a16:creationId xmlns:a16="http://schemas.microsoft.com/office/drawing/2014/main" id="{993E0592-3AF7-9309-5419-86B5F762D844}"/>
              </a:ext>
            </a:extLst>
          </p:cNvPr>
          <p:cNvPicPr>
            <a:picLocks noChangeAspect="1"/>
          </p:cNvPicPr>
          <p:nvPr/>
        </p:nvPicPr>
        <p:blipFill>
          <a:blip r:embed="rId4"/>
          <a:stretch>
            <a:fillRect/>
          </a:stretch>
        </p:blipFill>
        <p:spPr>
          <a:xfrm>
            <a:off x="831055" y="467644"/>
            <a:ext cx="6084000" cy="279399"/>
          </a:xfrm>
          <a:prstGeom prst="rect">
            <a:avLst/>
          </a:prstGeom>
        </p:spPr>
      </p:pic>
      <p:grpSp>
        <p:nvGrpSpPr>
          <p:cNvPr id="8" name="Group 7">
            <a:extLst>
              <a:ext uri="{FF2B5EF4-FFF2-40B4-BE49-F238E27FC236}">
                <a16:creationId xmlns:a16="http://schemas.microsoft.com/office/drawing/2014/main" id="{E7D3FD3F-9246-8A06-11AA-3C1884F5AC2A}"/>
              </a:ext>
            </a:extLst>
          </p:cNvPr>
          <p:cNvGrpSpPr/>
          <p:nvPr/>
        </p:nvGrpSpPr>
        <p:grpSpPr>
          <a:xfrm>
            <a:off x="361683" y="810814"/>
            <a:ext cx="8663967" cy="4133659"/>
            <a:chOff x="361683" y="810814"/>
            <a:chExt cx="8663967" cy="4133659"/>
          </a:xfrm>
        </p:grpSpPr>
        <p:graphicFrame>
          <p:nvGraphicFramePr>
            <p:cNvPr id="15" name="Chart 14">
              <a:extLst>
                <a:ext uri="{FF2B5EF4-FFF2-40B4-BE49-F238E27FC236}">
                  <a16:creationId xmlns:a16="http://schemas.microsoft.com/office/drawing/2014/main" id="{A6354F6C-A65F-8543-9797-034B07D7D4A7}"/>
                </a:ext>
              </a:extLst>
            </p:cNvPr>
            <p:cNvGraphicFramePr>
              <a:graphicFrameLocks/>
            </p:cNvGraphicFramePr>
            <p:nvPr>
              <p:extLst>
                <p:ext uri="{D42A27DB-BD31-4B8C-83A1-F6EECF244321}">
                  <p14:modId xmlns:p14="http://schemas.microsoft.com/office/powerpoint/2010/main" val="1744234514"/>
                </p:ext>
              </p:extLst>
            </p:nvPr>
          </p:nvGraphicFramePr>
          <p:xfrm>
            <a:off x="361683" y="810814"/>
            <a:ext cx="4832109" cy="41336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D343032D-28CF-F850-C070-8D54BE17251B}"/>
                </a:ext>
              </a:extLst>
            </p:cNvPr>
            <p:cNvGraphicFramePr>
              <a:graphicFrameLocks/>
            </p:cNvGraphicFramePr>
            <p:nvPr>
              <p:extLst>
                <p:ext uri="{D42A27DB-BD31-4B8C-83A1-F6EECF244321}">
                  <p14:modId xmlns:p14="http://schemas.microsoft.com/office/powerpoint/2010/main" val="2330265908"/>
                </p:ext>
              </p:extLst>
            </p:nvPr>
          </p:nvGraphicFramePr>
          <p:xfrm>
            <a:off x="5193792" y="810814"/>
            <a:ext cx="3831858" cy="4133659"/>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27441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61FFF-8717-1994-276C-58D35AEAAEC5}"/>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6B43825-3061-0A64-A358-8FDD9BAD7755}"/>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3F4D6D2C-7BD3-98A5-20F8-C8C4E9F5DC7A}"/>
              </a:ext>
            </a:extLst>
          </p:cNvPr>
          <p:cNvSpPr/>
          <p:nvPr/>
        </p:nvSpPr>
        <p:spPr>
          <a:xfrm>
            <a:off x="240507" y="1042277"/>
            <a:ext cx="164306" cy="3980260"/>
          </a:xfrm>
          <a:prstGeom prst="roundRect">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pic>
        <p:nvPicPr>
          <p:cNvPr id="5124" name="Picture 5">
            <a:extLst>
              <a:ext uri="{FF2B5EF4-FFF2-40B4-BE49-F238E27FC236}">
                <a16:creationId xmlns:a16="http://schemas.microsoft.com/office/drawing/2014/main" id="{B6E8C962-695B-F54C-4809-F3C3000FCE1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422" y="110728"/>
            <a:ext cx="726781"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ED16AA90-26AB-7075-2B57-E0E34B0ABAD1}"/>
              </a:ext>
            </a:extLst>
          </p:cNvPr>
          <p:cNvSpPr txBox="1">
            <a:spLocks/>
          </p:cNvSpPr>
          <p:nvPr/>
        </p:nvSpPr>
        <p:spPr>
          <a:xfrm>
            <a:off x="869962" y="8991"/>
            <a:ext cx="7345784" cy="801821"/>
          </a:xfrm>
          <a:prstGeom prst="rect">
            <a:avLst/>
          </a:prstGeom>
        </p:spPr>
        <p:txBody>
          <a:bodyPr anchor="ctr"/>
          <a:lstStyle>
            <a:lvl1pPr algn="l" defTabSz="685800" rtl="0" eaLnBrk="1" latinLnBrk="0" hangingPunct="1">
              <a:lnSpc>
                <a:spcPct val="90000"/>
              </a:lnSpc>
              <a:spcBef>
                <a:spcPct val="0"/>
              </a:spcBef>
              <a:buNone/>
              <a:defRPr sz="2000" b="1" kern="1200" spc="-30" baseline="0">
                <a:solidFill>
                  <a:schemeClr val="tx1"/>
                </a:solidFill>
                <a:latin typeface="+mj-lt"/>
                <a:ea typeface="+mj-ea"/>
                <a:cs typeface="+mj-cs"/>
              </a:defRPr>
            </a:lvl1pPr>
          </a:lstStyle>
          <a:p>
            <a:r>
              <a:rPr lang="en-GB" sz="1800" dirty="0">
                <a:ea typeface="Roboto" panose="02000000000000000000" pitchFamily="2" charset="0"/>
              </a:rPr>
              <a:t>More information on sector distribution</a:t>
            </a:r>
          </a:p>
        </p:txBody>
      </p:sp>
      <p:sp>
        <p:nvSpPr>
          <p:cNvPr id="11" name="Slide Number Placeholder 14">
            <a:extLst>
              <a:ext uri="{FF2B5EF4-FFF2-40B4-BE49-F238E27FC236}">
                <a16:creationId xmlns:a16="http://schemas.microsoft.com/office/drawing/2014/main" id="{0CA23E02-2F30-3E1B-E4EF-3B0763C446B2}"/>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12</a:t>
            </a:fld>
            <a:endParaRPr lang="en-GB" sz="900" noProof="0" dirty="0"/>
          </a:p>
        </p:txBody>
      </p:sp>
      <p:sp>
        <p:nvSpPr>
          <p:cNvPr id="8" name="TextBox 7">
            <a:extLst>
              <a:ext uri="{FF2B5EF4-FFF2-40B4-BE49-F238E27FC236}">
                <a16:creationId xmlns:a16="http://schemas.microsoft.com/office/drawing/2014/main" id="{A4594299-601D-9918-303B-942427A8181A}"/>
              </a:ext>
            </a:extLst>
          </p:cNvPr>
          <p:cNvSpPr txBox="1"/>
          <p:nvPr/>
        </p:nvSpPr>
        <p:spPr>
          <a:xfrm>
            <a:off x="699202" y="4226952"/>
            <a:ext cx="8140949" cy="1028100"/>
          </a:xfrm>
          <a:prstGeom prst="rect">
            <a:avLst/>
          </a:prstGeom>
          <a:noFill/>
        </p:spPr>
        <p:txBody>
          <a:bodyPr wrap="square" numCol="2">
            <a:noAutofit/>
          </a:bodyPr>
          <a:lstStyle/>
          <a:p>
            <a:pPr marL="171450" indent="-171450" fontAlgn="b">
              <a:spcAft>
                <a:spcPts val="400"/>
              </a:spcAft>
              <a:buFont typeface="Arial" panose="020B0604020202020204" pitchFamily="34" charset="0"/>
              <a:buChar char="•"/>
            </a:pPr>
            <a:r>
              <a:rPr lang="en-US" sz="1100" b="1" dirty="0">
                <a:solidFill>
                  <a:srgbClr val="000000"/>
                </a:solidFill>
              </a:rPr>
              <a:t>Kenya: </a:t>
            </a:r>
            <a:r>
              <a:rPr lang="en-US" sz="1100" dirty="0">
                <a:solidFill>
                  <a:srgbClr val="000000"/>
                </a:solidFill>
              </a:rPr>
              <a:t>Showed the greatest sectoral mix</a:t>
            </a:r>
            <a:endParaRPr lang="en-US" sz="1100" b="1" dirty="0">
              <a:solidFill>
                <a:srgbClr val="000000"/>
              </a:solidFill>
            </a:endParaRPr>
          </a:p>
          <a:p>
            <a:pPr marL="171450" indent="-171450" fontAlgn="b">
              <a:spcAft>
                <a:spcPts val="400"/>
              </a:spcAft>
              <a:buFont typeface="Arial" panose="020B0604020202020204" pitchFamily="34" charset="0"/>
              <a:buChar char="•"/>
            </a:pPr>
            <a:r>
              <a:rPr lang="en-US" sz="1100" b="1" dirty="0">
                <a:solidFill>
                  <a:srgbClr val="000000"/>
                </a:solidFill>
              </a:rPr>
              <a:t>Nigeria: </a:t>
            </a:r>
            <a:r>
              <a:rPr lang="en-US" sz="1100" dirty="0">
                <a:solidFill>
                  <a:srgbClr val="000000"/>
                </a:solidFill>
              </a:rPr>
              <a:t>Also showed a mix, led by Agro processing at 22%</a:t>
            </a:r>
            <a:endParaRPr lang="en-US" sz="1100" b="1" dirty="0">
              <a:solidFill>
                <a:srgbClr val="000000"/>
              </a:solidFill>
            </a:endParaRPr>
          </a:p>
          <a:p>
            <a:pPr marL="171450" indent="-171450" fontAlgn="b">
              <a:spcAft>
                <a:spcPts val="400"/>
              </a:spcAft>
              <a:buFont typeface="Arial" panose="020B0604020202020204" pitchFamily="34" charset="0"/>
              <a:buChar char="•"/>
            </a:pPr>
            <a:r>
              <a:rPr lang="en-US" sz="1100" b="1" dirty="0">
                <a:solidFill>
                  <a:srgbClr val="000000"/>
                </a:solidFill>
              </a:rPr>
              <a:t>Tanzania</a:t>
            </a:r>
            <a:r>
              <a:rPr lang="en-US" sz="1100" dirty="0">
                <a:solidFill>
                  <a:srgbClr val="000000"/>
                </a:solidFill>
              </a:rPr>
              <a:t>: Clean cooking had high share</a:t>
            </a:r>
          </a:p>
          <a:p>
            <a:pPr marL="171450" indent="-171450" fontAlgn="b">
              <a:spcAft>
                <a:spcPts val="400"/>
              </a:spcAft>
              <a:buFont typeface="Arial" panose="020B0604020202020204" pitchFamily="34" charset="0"/>
              <a:buChar char="•"/>
            </a:pPr>
            <a:endParaRPr lang="en-US" sz="1100" b="1" dirty="0">
              <a:solidFill>
                <a:srgbClr val="000000"/>
              </a:solidFill>
            </a:endParaRPr>
          </a:p>
          <a:p>
            <a:pPr marL="171450" indent="-171450" fontAlgn="b">
              <a:spcAft>
                <a:spcPts val="400"/>
              </a:spcAft>
              <a:buFont typeface="Arial" panose="020B0604020202020204" pitchFamily="34" charset="0"/>
              <a:buChar char="•"/>
            </a:pPr>
            <a:r>
              <a:rPr lang="en-US" sz="1100" b="1" dirty="0">
                <a:solidFill>
                  <a:srgbClr val="000000"/>
                </a:solidFill>
              </a:rPr>
              <a:t>Uganda</a:t>
            </a:r>
            <a:r>
              <a:rPr lang="en-US" sz="1100" dirty="0">
                <a:solidFill>
                  <a:srgbClr val="000000"/>
                </a:solidFill>
              </a:rPr>
              <a:t>: High concentration of cooling </a:t>
            </a:r>
          </a:p>
          <a:p>
            <a:pPr marL="171450" indent="-171450" fontAlgn="b">
              <a:spcAft>
                <a:spcPts val="400"/>
              </a:spcAft>
              <a:buFont typeface="Arial" panose="020B0604020202020204" pitchFamily="34" charset="0"/>
              <a:buChar char="•"/>
            </a:pPr>
            <a:r>
              <a:rPr lang="en-US" sz="1100" b="1" dirty="0">
                <a:solidFill>
                  <a:srgbClr val="000000"/>
                </a:solidFill>
              </a:rPr>
              <a:t>Zambia</a:t>
            </a:r>
            <a:r>
              <a:rPr lang="en-US" sz="1100" dirty="0">
                <a:solidFill>
                  <a:srgbClr val="000000"/>
                </a:solidFill>
              </a:rPr>
              <a:t>: was the most concentrated country with just 2 sectors taking 72% share. There was no e-mobility applicant</a:t>
            </a:r>
          </a:p>
        </p:txBody>
      </p:sp>
      <p:graphicFrame>
        <p:nvGraphicFramePr>
          <p:cNvPr id="4" name="Chart 3">
            <a:extLst>
              <a:ext uri="{FF2B5EF4-FFF2-40B4-BE49-F238E27FC236}">
                <a16:creationId xmlns:a16="http://schemas.microsoft.com/office/drawing/2014/main" id="{C8A97F1F-47F1-AF6F-6DA9-255A2F150E1D}"/>
              </a:ext>
            </a:extLst>
          </p:cNvPr>
          <p:cNvGraphicFramePr>
            <a:graphicFrameLocks/>
          </p:cNvGraphicFramePr>
          <p:nvPr>
            <p:extLst>
              <p:ext uri="{D42A27DB-BD31-4B8C-83A1-F6EECF244321}">
                <p14:modId xmlns:p14="http://schemas.microsoft.com/office/powerpoint/2010/main" val="629775632"/>
              </p:ext>
            </p:extLst>
          </p:nvPr>
        </p:nvGraphicFramePr>
        <p:xfrm>
          <a:off x="963865" y="907085"/>
          <a:ext cx="7876286" cy="31710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140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5FBB-0FA4-627D-EB6D-D7AE68372D2F}"/>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58A95D5-0FD5-5618-CDB0-B8E546116DCE}"/>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645BAFC0-7E6B-1D5A-60D0-FCDE72D4CF8E}"/>
              </a:ext>
            </a:extLst>
          </p:cNvPr>
          <p:cNvSpPr/>
          <p:nvPr/>
        </p:nvSpPr>
        <p:spPr>
          <a:xfrm>
            <a:off x="240507" y="1042277"/>
            <a:ext cx="164306" cy="3980260"/>
          </a:xfrm>
          <a:prstGeom prst="roundRect">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a:p>
        </p:txBody>
      </p:sp>
      <p:pic>
        <p:nvPicPr>
          <p:cNvPr id="5124" name="Picture 5">
            <a:extLst>
              <a:ext uri="{FF2B5EF4-FFF2-40B4-BE49-F238E27FC236}">
                <a16:creationId xmlns:a16="http://schemas.microsoft.com/office/drawing/2014/main" id="{A23E07BF-24F0-A32C-F79E-4AABE6A3685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422" y="110728"/>
            <a:ext cx="726781"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8ACA86C2-DA86-54D1-BF95-E2151883A22F}"/>
              </a:ext>
            </a:extLst>
          </p:cNvPr>
          <p:cNvSpPr txBox="1">
            <a:spLocks/>
          </p:cNvSpPr>
          <p:nvPr/>
        </p:nvSpPr>
        <p:spPr>
          <a:xfrm>
            <a:off x="869962" y="0"/>
            <a:ext cx="7345784" cy="803372"/>
          </a:xfrm>
          <a:prstGeom prst="rect">
            <a:avLst/>
          </a:prstGeom>
        </p:spPr>
        <p:txBody>
          <a:bodyPr anchor="ctr"/>
          <a:lstStyle>
            <a:lvl1pPr algn="l" defTabSz="685800" rtl="0" eaLnBrk="1" latinLnBrk="0" hangingPunct="1">
              <a:lnSpc>
                <a:spcPct val="90000"/>
              </a:lnSpc>
              <a:spcBef>
                <a:spcPct val="0"/>
              </a:spcBef>
              <a:buNone/>
              <a:defRPr sz="2000" b="1" kern="1200" spc="-30" baseline="0">
                <a:solidFill>
                  <a:schemeClr val="tx1"/>
                </a:solidFill>
                <a:latin typeface="+mj-lt"/>
                <a:ea typeface="+mj-ea"/>
                <a:cs typeface="+mj-cs"/>
              </a:defRPr>
            </a:lvl1pPr>
          </a:lstStyle>
          <a:p>
            <a:r>
              <a:rPr lang="en-GB" sz="1800" dirty="0">
                <a:ea typeface="Roboto" panose="02000000000000000000" pitchFamily="2" charset="0"/>
              </a:rPr>
              <a:t>More information on sectors across countries</a:t>
            </a:r>
          </a:p>
        </p:txBody>
      </p:sp>
      <p:sp>
        <p:nvSpPr>
          <p:cNvPr id="11" name="Slide Number Placeholder 14">
            <a:extLst>
              <a:ext uri="{FF2B5EF4-FFF2-40B4-BE49-F238E27FC236}">
                <a16:creationId xmlns:a16="http://schemas.microsoft.com/office/drawing/2014/main" id="{98D2BFCE-38C9-A4CC-7A1F-D2151E3ACCCF}"/>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13</a:t>
            </a:fld>
            <a:endParaRPr lang="en-GB" sz="900" noProof="0"/>
          </a:p>
        </p:txBody>
      </p:sp>
      <p:graphicFrame>
        <p:nvGraphicFramePr>
          <p:cNvPr id="4" name="Chart 3">
            <a:extLst>
              <a:ext uri="{FF2B5EF4-FFF2-40B4-BE49-F238E27FC236}">
                <a16:creationId xmlns:a16="http://schemas.microsoft.com/office/drawing/2014/main" id="{6CA2B253-4026-4F03-AB2D-E33020EA4A92}"/>
              </a:ext>
            </a:extLst>
          </p:cNvPr>
          <p:cNvGraphicFramePr>
            <a:graphicFrameLocks/>
          </p:cNvGraphicFramePr>
          <p:nvPr>
            <p:extLst>
              <p:ext uri="{D42A27DB-BD31-4B8C-83A1-F6EECF244321}">
                <p14:modId xmlns:p14="http://schemas.microsoft.com/office/powerpoint/2010/main" val="3648966905"/>
              </p:ext>
            </p:extLst>
          </p:nvPr>
        </p:nvGraphicFramePr>
        <p:xfrm>
          <a:off x="917972" y="1014288"/>
          <a:ext cx="7736680" cy="38284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122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A11E-0130-D54E-A0BB-5DAFD5CAB125}"/>
              </a:ext>
            </a:extLst>
          </p:cNvPr>
          <p:cNvSpPr txBox="1">
            <a:spLocks/>
          </p:cNvSpPr>
          <p:nvPr/>
        </p:nvSpPr>
        <p:spPr>
          <a:xfrm>
            <a:off x="831054" y="0"/>
            <a:ext cx="8026006" cy="942335"/>
          </a:xfrm>
          <a:prstGeom prst="rect">
            <a:avLst/>
          </a:prstGeom>
        </p:spPr>
        <p:txBody>
          <a:bodyPr anchor="ctr"/>
          <a:lstStyle>
            <a:lvl1pPr algn="l" rtl="0" fontAlgn="base">
              <a:lnSpc>
                <a:spcPct val="90000"/>
              </a:lnSpc>
              <a:spcBef>
                <a:spcPct val="0"/>
              </a:spcBef>
              <a:spcAft>
                <a:spcPct val="0"/>
              </a:spcAft>
              <a:defRPr sz="4400" b="0" i="0" kern="1200">
                <a:solidFill>
                  <a:schemeClr val="tx1"/>
                </a:solidFill>
                <a:latin typeface="Museo 500" panose="02000000000000000000" pitchFamily="2" charset="77"/>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1800" b="1" noProof="0" dirty="0">
                <a:solidFill>
                  <a:srgbClr val="1F90CD"/>
                </a:solidFill>
                <a:latin typeface="+mj-lt"/>
              </a:rPr>
              <a:t>613 of 732</a:t>
            </a:r>
            <a:r>
              <a:rPr lang="en-US" sz="1800" b="1" noProof="0" dirty="0">
                <a:latin typeface="+mj-lt"/>
              </a:rPr>
              <a:t> applications passed basic eligibility checks, sought </a:t>
            </a:r>
            <a:r>
              <a:rPr lang="en-US" sz="1800" b="1" noProof="0" dirty="0">
                <a:solidFill>
                  <a:srgbClr val="1F90CD"/>
                </a:solidFill>
                <a:latin typeface="+mj-lt"/>
              </a:rPr>
              <a:t>EUR 115 Mn</a:t>
            </a:r>
            <a:r>
              <a:rPr lang="en-US" sz="1800" b="1" noProof="0" dirty="0">
                <a:latin typeface="+mj-lt"/>
              </a:rPr>
              <a:t> in catalytic grants and offered </a:t>
            </a:r>
            <a:r>
              <a:rPr lang="en-US" sz="1800" b="1" noProof="0" dirty="0">
                <a:solidFill>
                  <a:srgbClr val="1F90CD"/>
                </a:solidFill>
                <a:latin typeface="+mj-lt"/>
              </a:rPr>
              <a:t>EUR 73 Mn </a:t>
            </a:r>
            <a:r>
              <a:rPr lang="en-US" sz="1800" b="1" noProof="0" dirty="0">
                <a:latin typeface="+mj-lt"/>
              </a:rPr>
              <a:t>in co-financing</a:t>
            </a:r>
          </a:p>
        </p:txBody>
      </p:sp>
      <p:pic>
        <p:nvPicPr>
          <p:cNvPr id="20483" name="Picture 3">
            <a:extLst>
              <a:ext uri="{FF2B5EF4-FFF2-40B4-BE49-F238E27FC236}">
                <a16:creationId xmlns:a16="http://schemas.microsoft.com/office/drawing/2014/main" id="{EFC966A6-F0B2-0542-984E-58B71B18F4B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150" y="139303"/>
            <a:ext cx="696516"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F7AC55F8-9428-4A49-935D-B044993C0ED2}"/>
              </a:ext>
            </a:extLst>
          </p:cNvPr>
          <p:cNvCxnSpPr>
            <a:cxnSpLocks/>
          </p:cNvCxnSpPr>
          <p:nvPr/>
        </p:nvCxnSpPr>
        <p:spPr>
          <a:xfrm>
            <a:off x="917972" y="942339"/>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7857BF22-F0D3-9845-9D54-0D70D225886D}"/>
              </a:ext>
            </a:extLst>
          </p:cNvPr>
          <p:cNvSpPr/>
          <p:nvPr/>
        </p:nvSpPr>
        <p:spPr>
          <a:xfrm>
            <a:off x="240507" y="1052513"/>
            <a:ext cx="164306" cy="3980260"/>
          </a:xfrm>
          <a:prstGeom prst="roundRect">
            <a:avLst/>
          </a:prstGeom>
          <a:solidFill>
            <a:srgbClr val="1F90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sp>
        <p:nvSpPr>
          <p:cNvPr id="14" name="Slide Number Placeholder 14">
            <a:extLst>
              <a:ext uri="{FF2B5EF4-FFF2-40B4-BE49-F238E27FC236}">
                <a16:creationId xmlns:a16="http://schemas.microsoft.com/office/drawing/2014/main" id="{7EF2D831-BA22-1280-4152-931DCA9CA920}"/>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2</a:t>
            </a:fld>
            <a:endParaRPr lang="en-GB" sz="900" noProof="0" dirty="0"/>
          </a:p>
        </p:txBody>
      </p:sp>
      <p:graphicFrame>
        <p:nvGraphicFramePr>
          <p:cNvPr id="8" name="Chart 7">
            <a:extLst>
              <a:ext uri="{FF2B5EF4-FFF2-40B4-BE49-F238E27FC236}">
                <a16:creationId xmlns:a16="http://schemas.microsoft.com/office/drawing/2014/main" id="{AC726677-A716-162C-EDA9-512AE77EC90F}"/>
              </a:ext>
            </a:extLst>
          </p:cNvPr>
          <p:cNvGraphicFramePr>
            <a:graphicFrameLocks/>
          </p:cNvGraphicFramePr>
          <p:nvPr>
            <p:extLst>
              <p:ext uri="{D42A27DB-BD31-4B8C-83A1-F6EECF244321}">
                <p14:modId xmlns:p14="http://schemas.microsoft.com/office/powerpoint/2010/main" val="55321907"/>
              </p:ext>
            </p:extLst>
          </p:nvPr>
        </p:nvGraphicFramePr>
        <p:xfrm>
          <a:off x="-412999" y="1052513"/>
          <a:ext cx="4984999" cy="368849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FFAA083-C011-6B93-0246-C93845997A0E}"/>
              </a:ext>
            </a:extLst>
          </p:cNvPr>
          <p:cNvSpPr txBox="1"/>
          <p:nvPr/>
        </p:nvSpPr>
        <p:spPr>
          <a:xfrm>
            <a:off x="6493164" y="2858729"/>
            <a:ext cx="695399" cy="230832"/>
          </a:xfrm>
          <a:prstGeom prst="rect">
            <a:avLst/>
          </a:prstGeom>
          <a:noFill/>
        </p:spPr>
        <p:txBody>
          <a:bodyPr wrap="square">
            <a:spAutoFit/>
          </a:bodyPr>
          <a:lstStyle/>
          <a:p>
            <a:pPr algn="l"/>
            <a:r>
              <a:rPr lang="en-US" sz="900" dirty="0">
                <a:solidFill>
                  <a:schemeClr val="bg1"/>
                </a:solidFill>
              </a:rPr>
              <a:t>208804.8</a:t>
            </a:r>
          </a:p>
        </p:txBody>
      </p:sp>
      <p:sp>
        <p:nvSpPr>
          <p:cNvPr id="11" name="TextBox 10">
            <a:extLst>
              <a:ext uri="{FF2B5EF4-FFF2-40B4-BE49-F238E27FC236}">
                <a16:creationId xmlns:a16="http://schemas.microsoft.com/office/drawing/2014/main" id="{9D965214-3597-FCAC-BB66-1AD90CD5E118}"/>
              </a:ext>
            </a:extLst>
          </p:cNvPr>
          <p:cNvSpPr txBox="1"/>
          <p:nvPr/>
        </p:nvSpPr>
        <p:spPr>
          <a:xfrm>
            <a:off x="7257110" y="2981801"/>
            <a:ext cx="695399" cy="230832"/>
          </a:xfrm>
          <a:prstGeom prst="rect">
            <a:avLst/>
          </a:prstGeom>
          <a:noFill/>
        </p:spPr>
        <p:txBody>
          <a:bodyPr wrap="square">
            <a:spAutoFit/>
          </a:bodyPr>
          <a:lstStyle/>
          <a:p>
            <a:pPr algn="ctr"/>
            <a:r>
              <a:rPr lang="en-US" sz="900" dirty="0">
                <a:solidFill>
                  <a:schemeClr val="bg1"/>
                </a:solidFill>
              </a:rPr>
              <a:t>186832</a:t>
            </a:r>
          </a:p>
        </p:txBody>
      </p:sp>
      <p:sp>
        <p:nvSpPr>
          <p:cNvPr id="19" name="TextBox 18">
            <a:extLst>
              <a:ext uri="{FF2B5EF4-FFF2-40B4-BE49-F238E27FC236}">
                <a16:creationId xmlns:a16="http://schemas.microsoft.com/office/drawing/2014/main" id="{6E23C91F-910D-AF56-DEE1-FEDAFFA3AD64}"/>
              </a:ext>
            </a:extLst>
          </p:cNvPr>
          <p:cNvSpPr txBox="1"/>
          <p:nvPr/>
        </p:nvSpPr>
        <p:spPr>
          <a:xfrm>
            <a:off x="6512214" y="2926522"/>
            <a:ext cx="695399" cy="230832"/>
          </a:xfrm>
          <a:prstGeom prst="rect">
            <a:avLst/>
          </a:prstGeom>
          <a:noFill/>
        </p:spPr>
        <p:txBody>
          <a:bodyPr wrap="square">
            <a:spAutoFit/>
          </a:bodyPr>
          <a:lstStyle/>
          <a:p>
            <a:pPr algn="ctr"/>
            <a:r>
              <a:rPr lang="en-US" sz="900" dirty="0">
                <a:solidFill>
                  <a:schemeClr val="bg1"/>
                </a:solidFill>
              </a:rPr>
              <a:t>209,000</a:t>
            </a:r>
          </a:p>
        </p:txBody>
      </p:sp>
      <p:sp>
        <p:nvSpPr>
          <p:cNvPr id="21" name="TextBox 20">
            <a:extLst>
              <a:ext uri="{FF2B5EF4-FFF2-40B4-BE49-F238E27FC236}">
                <a16:creationId xmlns:a16="http://schemas.microsoft.com/office/drawing/2014/main" id="{85B8FF5C-A570-EF79-BA89-20B86B058E18}"/>
              </a:ext>
            </a:extLst>
          </p:cNvPr>
          <p:cNvSpPr txBox="1"/>
          <p:nvPr/>
        </p:nvSpPr>
        <p:spPr>
          <a:xfrm>
            <a:off x="7304735" y="3093025"/>
            <a:ext cx="695399" cy="230832"/>
          </a:xfrm>
          <a:prstGeom prst="rect">
            <a:avLst/>
          </a:prstGeom>
          <a:noFill/>
        </p:spPr>
        <p:txBody>
          <a:bodyPr wrap="square">
            <a:spAutoFit/>
          </a:bodyPr>
          <a:lstStyle/>
          <a:p>
            <a:pPr algn="ctr"/>
            <a:r>
              <a:rPr lang="en-US" sz="900" dirty="0">
                <a:solidFill>
                  <a:schemeClr val="bg1"/>
                </a:solidFill>
              </a:rPr>
              <a:t>187,000</a:t>
            </a:r>
          </a:p>
        </p:txBody>
      </p:sp>
      <p:graphicFrame>
        <p:nvGraphicFramePr>
          <p:cNvPr id="3" name="Chart 2">
            <a:extLst>
              <a:ext uri="{FF2B5EF4-FFF2-40B4-BE49-F238E27FC236}">
                <a16:creationId xmlns:a16="http://schemas.microsoft.com/office/drawing/2014/main" id="{EA419BBF-FA8C-7B49-3880-3B6C687EB91B}"/>
              </a:ext>
            </a:extLst>
          </p:cNvPr>
          <p:cNvGraphicFramePr>
            <a:graphicFrameLocks/>
          </p:cNvGraphicFramePr>
          <p:nvPr>
            <p:extLst>
              <p:ext uri="{D42A27DB-BD31-4B8C-83A1-F6EECF244321}">
                <p14:modId xmlns:p14="http://schemas.microsoft.com/office/powerpoint/2010/main" val="4129235462"/>
              </p:ext>
            </p:extLst>
          </p:nvPr>
        </p:nvGraphicFramePr>
        <p:xfrm>
          <a:off x="4743639" y="1052513"/>
          <a:ext cx="4096512" cy="32707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6550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61FCB-4979-BB8C-05EA-764A42650479}"/>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0FC4DD8-CC1B-0406-FEF7-05D7101976FC}"/>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7876352-B64A-DF22-443A-01E1A4012F6E}"/>
              </a:ext>
            </a:extLst>
          </p:cNvPr>
          <p:cNvSpPr txBox="1">
            <a:spLocks/>
          </p:cNvSpPr>
          <p:nvPr/>
        </p:nvSpPr>
        <p:spPr bwMode="auto">
          <a:xfrm>
            <a:off x="866680" y="33370"/>
            <a:ext cx="7589852" cy="80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mj-lt"/>
                <a:ea typeface="Roboto"/>
              </a:rPr>
              <a:t>Significant growth in applications especially from Nigeria, Rwanda and Ghana</a:t>
            </a:r>
          </a:p>
        </p:txBody>
      </p:sp>
      <p:sp>
        <p:nvSpPr>
          <p:cNvPr id="27" name="Slide Number Placeholder 14">
            <a:extLst>
              <a:ext uri="{FF2B5EF4-FFF2-40B4-BE49-F238E27FC236}">
                <a16:creationId xmlns:a16="http://schemas.microsoft.com/office/drawing/2014/main" id="{C98CE012-CE47-852B-AF1B-DD753E6ED671}"/>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3</a:t>
            </a:fld>
            <a:endParaRPr lang="en-GB" sz="900" noProof="0" dirty="0"/>
          </a:p>
        </p:txBody>
      </p:sp>
      <p:graphicFrame>
        <p:nvGraphicFramePr>
          <p:cNvPr id="2" name="Chart 1">
            <a:extLst>
              <a:ext uri="{FF2B5EF4-FFF2-40B4-BE49-F238E27FC236}">
                <a16:creationId xmlns:a16="http://schemas.microsoft.com/office/drawing/2014/main" id="{6BD81F62-82D0-F24D-11DC-C1F2E3B600F9}"/>
              </a:ext>
            </a:extLst>
          </p:cNvPr>
          <p:cNvGraphicFramePr>
            <a:graphicFrameLocks/>
          </p:cNvGraphicFramePr>
          <p:nvPr>
            <p:extLst>
              <p:ext uri="{D42A27DB-BD31-4B8C-83A1-F6EECF244321}">
                <p14:modId xmlns:p14="http://schemas.microsoft.com/office/powerpoint/2010/main" val="3178571146"/>
              </p:ext>
            </p:extLst>
          </p:nvPr>
        </p:nvGraphicFramePr>
        <p:xfrm>
          <a:off x="808036" y="1042277"/>
          <a:ext cx="7939088" cy="3691190"/>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11">
            <a:extLst>
              <a:ext uri="{FF2B5EF4-FFF2-40B4-BE49-F238E27FC236}">
                <a16:creationId xmlns:a16="http://schemas.microsoft.com/office/drawing/2014/main" id="{4B5B9B95-C928-44BB-0865-07BF0CFA5C49}"/>
              </a:ext>
            </a:extLst>
          </p:cNvPr>
          <p:cNvSpPr/>
          <p:nvPr/>
        </p:nvSpPr>
        <p:spPr>
          <a:xfrm>
            <a:off x="240507" y="1042277"/>
            <a:ext cx="164306" cy="3980260"/>
          </a:xfrm>
          <a:prstGeom prst="roundRect">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pic>
        <p:nvPicPr>
          <p:cNvPr id="8" name="Picture 5">
            <a:extLst>
              <a:ext uri="{FF2B5EF4-FFF2-40B4-BE49-F238E27FC236}">
                <a16:creationId xmlns:a16="http://schemas.microsoft.com/office/drawing/2014/main" id="{7F07A126-3389-5517-C863-60106287064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422" y="110728"/>
            <a:ext cx="726781"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14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E4CAC-6572-3079-9F36-DCC564EAD11C}"/>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6CC77BD-1E72-A3DE-0A34-2D9CBED8B188}"/>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58197301-E5A7-4913-9B5E-CDDC88B7B42D}"/>
              </a:ext>
            </a:extLst>
          </p:cNvPr>
          <p:cNvSpPr/>
          <p:nvPr/>
        </p:nvSpPr>
        <p:spPr>
          <a:xfrm>
            <a:off x="240507" y="1042277"/>
            <a:ext cx="164306" cy="3980260"/>
          </a:xfrm>
          <a:prstGeom prst="roundRect">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pic>
        <p:nvPicPr>
          <p:cNvPr id="5124" name="Picture 5">
            <a:extLst>
              <a:ext uri="{FF2B5EF4-FFF2-40B4-BE49-F238E27FC236}">
                <a16:creationId xmlns:a16="http://schemas.microsoft.com/office/drawing/2014/main" id="{6266B5BD-3525-A276-BC21-0206A3A606F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422" y="110728"/>
            <a:ext cx="726781"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77ABAB4A-4433-FE8A-8390-4B0047A1EDD2}"/>
              </a:ext>
            </a:extLst>
          </p:cNvPr>
          <p:cNvSpPr txBox="1">
            <a:spLocks/>
          </p:cNvSpPr>
          <p:nvPr/>
        </p:nvSpPr>
        <p:spPr>
          <a:xfrm>
            <a:off x="802129" y="-20380"/>
            <a:ext cx="8429793" cy="831195"/>
          </a:xfrm>
          <a:prstGeom prst="rect">
            <a:avLst/>
          </a:prstGeom>
        </p:spPr>
        <p:txBody>
          <a:bodyPr anchor="ctr"/>
          <a:lstStyle>
            <a:lvl1pPr algn="l" defTabSz="685800" rtl="0" eaLnBrk="1" latinLnBrk="0" hangingPunct="1">
              <a:lnSpc>
                <a:spcPct val="90000"/>
              </a:lnSpc>
              <a:spcBef>
                <a:spcPct val="0"/>
              </a:spcBef>
              <a:buNone/>
              <a:defRPr sz="2000" b="1" kern="1200" spc="-30" baseline="0">
                <a:solidFill>
                  <a:schemeClr val="tx1"/>
                </a:solidFill>
                <a:latin typeface="+mj-lt"/>
                <a:ea typeface="+mj-ea"/>
                <a:cs typeface="+mj-cs"/>
              </a:defRPr>
            </a:lvl1pPr>
          </a:lstStyle>
          <a:p>
            <a:r>
              <a:rPr lang="en-GB" dirty="0">
                <a:solidFill>
                  <a:srgbClr val="D76928"/>
                </a:solidFill>
                <a:ea typeface="Roboto" panose="02000000000000000000" pitchFamily="2" charset="0"/>
              </a:rPr>
              <a:t>Agro Processing </a:t>
            </a:r>
            <a:r>
              <a:rPr lang="en-GB" dirty="0">
                <a:ea typeface="Roboto" panose="02000000000000000000" pitchFamily="2" charset="0"/>
              </a:rPr>
              <a:t>was largest sector for PURE business models</a:t>
            </a:r>
          </a:p>
        </p:txBody>
      </p:sp>
      <p:sp>
        <p:nvSpPr>
          <p:cNvPr id="11" name="Slide Number Placeholder 14">
            <a:extLst>
              <a:ext uri="{FF2B5EF4-FFF2-40B4-BE49-F238E27FC236}">
                <a16:creationId xmlns:a16="http://schemas.microsoft.com/office/drawing/2014/main" id="{DD2B3E4F-7B05-5A01-8E49-789F065306A4}"/>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4</a:t>
            </a:fld>
            <a:endParaRPr lang="en-GB" sz="900" noProof="0" dirty="0"/>
          </a:p>
        </p:txBody>
      </p:sp>
      <p:graphicFrame>
        <p:nvGraphicFramePr>
          <p:cNvPr id="2" name="Chart 1">
            <a:extLst>
              <a:ext uri="{FF2B5EF4-FFF2-40B4-BE49-F238E27FC236}">
                <a16:creationId xmlns:a16="http://schemas.microsoft.com/office/drawing/2014/main" id="{93A99098-719F-A4CD-135D-CD411F3E042C}"/>
              </a:ext>
            </a:extLst>
          </p:cNvPr>
          <p:cNvGraphicFramePr>
            <a:graphicFrameLocks/>
          </p:cNvGraphicFramePr>
          <p:nvPr>
            <p:extLst>
              <p:ext uri="{D42A27DB-BD31-4B8C-83A1-F6EECF244321}">
                <p14:modId xmlns:p14="http://schemas.microsoft.com/office/powerpoint/2010/main" val="656734244"/>
              </p:ext>
            </p:extLst>
          </p:nvPr>
        </p:nvGraphicFramePr>
        <p:xfrm>
          <a:off x="901063" y="694183"/>
          <a:ext cx="7939088" cy="37551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03297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D7114-6C34-6162-7B37-2781B5706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F8694-4A09-F401-4B5C-3805E5D82347}"/>
              </a:ext>
            </a:extLst>
          </p:cNvPr>
          <p:cNvSpPr txBox="1">
            <a:spLocks/>
          </p:cNvSpPr>
          <p:nvPr/>
        </p:nvSpPr>
        <p:spPr>
          <a:xfrm>
            <a:off x="831055" y="1"/>
            <a:ext cx="8194595" cy="810813"/>
          </a:xfrm>
          <a:prstGeom prst="rect">
            <a:avLst/>
          </a:prstGeom>
        </p:spPr>
        <p:txBody>
          <a:bodyPr anchor="ctr"/>
          <a:lstStyle>
            <a:lvl1pPr algn="l" rtl="0" fontAlgn="base">
              <a:lnSpc>
                <a:spcPct val="90000"/>
              </a:lnSpc>
              <a:spcBef>
                <a:spcPct val="0"/>
              </a:spcBef>
              <a:spcAft>
                <a:spcPct val="0"/>
              </a:spcAft>
              <a:defRPr sz="4400" b="0" i="0" kern="1200">
                <a:solidFill>
                  <a:schemeClr val="tx1"/>
                </a:solidFill>
                <a:latin typeface="Museo 500" panose="02000000000000000000" pitchFamily="2" charset="77"/>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sz="1800" b="1" dirty="0">
                <a:solidFill>
                  <a:srgbClr val="1F90CD"/>
                </a:solidFill>
                <a:latin typeface="+mj-lt"/>
                <a:ea typeface="Roboto" panose="02000000000000000000" pitchFamily="2" charset="0"/>
              </a:rPr>
              <a:t>Energy for SMEs </a:t>
            </a:r>
            <a:r>
              <a:rPr lang="en-GB" sz="1800" b="1" dirty="0">
                <a:latin typeface="+mj-lt"/>
                <a:ea typeface="Roboto" panose="02000000000000000000" pitchFamily="2" charset="0"/>
              </a:rPr>
              <a:t>sector showed </a:t>
            </a:r>
            <a:r>
              <a:rPr lang="en-GB" sz="1800" b="1" dirty="0">
                <a:solidFill>
                  <a:srgbClr val="1F90CD"/>
                </a:solidFill>
                <a:latin typeface="+mj-lt"/>
                <a:ea typeface="Roboto" panose="02000000000000000000" pitchFamily="2" charset="0"/>
              </a:rPr>
              <a:t>6x </a:t>
            </a:r>
            <a:r>
              <a:rPr lang="en-GB" sz="1800" b="1" dirty="0">
                <a:latin typeface="+mj-lt"/>
                <a:ea typeface="Roboto" panose="02000000000000000000" pitchFamily="2" charset="0"/>
              </a:rPr>
              <a:t>rise in applications; </a:t>
            </a:r>
          </a:p>
          <a:p>
            <a:endParaRPr lang="en-GB" sz="800" b="1" dirty="0">
              <a:latin typeface="+mj-lt"/>
              <a:ea typeface="Roboto" panose="02000000000000000000" pitchFamily="2" charset="0"/>
            </a:endParaRPr>
          </a:p>
          <a:p>
            <a:r>
              <a:rPr lang="en-GB" sz="1800" b="1" dirty="0">
                <a:latin typeface="+mj-lt"/>
                <a:ea typeface="Roboto" panose="02000000000000000000" pitchFamily="2" charset="0"/>
              </a:rPr>
              <a:t>Growth even in traditional sectors: </a:t>
            </a:r>
            <a:r>
              <a:rPr lang="en-GB" sz="1800" b="1" dirty="0">
                <a:solidFill>
                  <a:srgbClr val="1F90CD"/>
                </a:solidFill>
                <a:latin typeface="+mj-lt"/>
                <a:ea typeface="Roboto" panose="02000000000000000000" pitchFamily="2" charset="0"/>
              </a:rPr>
              <a:t>Solar Irrigation </a:t>
            </a:r>
            <a:r>
              <a:rPr lang="en-GB" sz="1800" b="1" dirty="0">
                <a:latin typeface="+mj-lt"/>
                <a:ea typeface="Roboto" panose="02000000000000000000" pitchFamily="2" charset="0"/>
              </a:rPr>
              <a:t>showed a </a:t>
            </a:r>
            <a:r>
              <a:rPr lang="en-GB" sz="1800" b="1" dirty="0">
                <a:solidFill>
                  <a:srgbClr val="1F90CD"/>
                </a:solidFill>
                <a:latin typeface="+mj-lt"/>
                <a:ea typeface="Roboto" panose="02000000000000000000" pitchFamily="2" charset="0"/>
              </a:rPr>
              <a:t>3x</a:t>
            </a:r>
            <a:r>
              <a:rPr lang="en-GB" sz="1800" b="1" dirty="0">
                <a:latin typeface="+mj-lt"/>
                <a:ea typeface="Roboto" panose="02000000000000000000" pitchFamily="2" charset="0"/>
              </a:rPr>
              <a:t> rise</a:t>
            </a:r>
          </a:p>
        </p:txBody>
      </p:sp>
      <p:pic>
        <p:nvPicPr>
          <p:cNvPr id="20483" name="Picture 3">
            <a:extLst>
              <a:ext uri="{FF2B5EF4-FFF2-40B4-BE49-F238E27FC236}">
                <a16:creationId xmlns:a16="http://schemas.microsoft.com/office/drawing/2014/main" id="{015B1098-3F6B-26F5-BD80-3CD1EBA4219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150" y="139303"/>
            <a:ext cx="696516"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AF179E4-E66E-D2B9-9D18-81A5DB7673D6}"/>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0152B9FA-F9C4-ECC2-C183-17E5FCCBD81E}"/>
              </a:ext>
            </a:extLst>
          </p:cNvPr>
          <p:cNvSpPr/>
          <p:nvPr/>
        </p:nvSpPr>
        <p:spPr>
          <a:xfrm>
            <a:off x="240507" y="1052513"/>
            <a:ext cx="164306" cy="3980260"/>
          </a:xfrm>
          <a:prstGeom prst="roundRect">
            <a:avLst/>
          </a:prstGeom>
          <a:solidFill>
            <a:srgbClr val="1F90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sp>
        <p:nvSpPr>
          <p:cNvPr id="14" name="Slide Number Placeholder 14">
            <a:extLst>
              <a:ext uri="{FF2B5EF4-FFF2-40B4-BE49-F238E27FC236}">
                <a16:creationId xmlns:a16="http://schemas.microsoft.com/office/drawing/2014/main" id="{032845E0-D512-7894-9968-7B093851E5BC}"/>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5</a:t>
            </a:fld>
            <a:endParaRPr lang="en-GB" sz="900" noProof="0" dirty="0"/>
          </a:p>
        </p:txBody>
      </p:sp>
      <p:graphicFrame>
        <p:nvGraphicFramePr>
          <p:cNvPr id="6" name="Chart 5">
            <a:extLst>
              <a:ext uri="{FF2B5EF4-FFF2-40B4-BE49-F238E27FC236}">
                <a16:creationId xmlns:a16="http://schemas.microsoft.com/office/drawing/2014/main" id="{EB0F01EC-FA66-C376-EFD3-4FF0641701B4}"/>
              </a:ext>
            </a:extLst>
          </p:cNvPr>
          <p:cNvGraphicFramePr>
            <a:graphicFrameLocks/>
          </p:cNvGraphicFramePr>
          <p:nvPr>
            <p:extLst>
              <p:ext uri="{D42A27DB-BD31-4B8C-83A1-F6EECF244321}">
                <p14:modId xmlns:p14="http://schemas.microsoft.com/office/powerpoint/2010/main" val="2887626114"/>
              </p:ext>
            </p:extLst>
          </p:nvPr>
        </p:nvGraphicFramePr>
        <p:xfrm>
          <a:off x="917972" y="1129122"/>
          <a:ext cx="7589520" cy="36118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361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87B5-882A-79EB-0C2D-DA7C9BEF4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97A6D-2C03-D38D-3B25-9B8C2B8B1771}"/>
              </a:ext>
            </a:extLst>
          </p:cNvPr>
          <p:cNvSpPr txBox="1">
            <a:spLocks/>
          </p:cNvSpPr>
          <p:nvPr/>
        </p:nvSpPr>
        <p:spPr>
          <a:xfrm>
            <a:off x="839847" y="1"/>
            <a:ext cx="7182845" cy="810816"/>
          </a:xfrm>
          <a:prstGeom prst="rect">
            <a:avLst/>
          </a:prstGeom>
        </p:spPr>
        <p:txBody>
          <a:bodyPr anchor="ctr"/>
          <a:lstStyle>
            <a:lvl1pPr algn="l" rtl="0" fontAlgn="base">
              <a:lnSpc>
                <a:spcPct val="90000"/>
              </a:lnSpc>
              <a:spcBef>
                <a:spcPct val="0"/>
              </a:spcBef>
              <a:spcAft>
                <a:spcPct val="0"/>
              </a:spcAft>
              <a:defRPr sz="4400" b="0" i="0" kern="1200">
                <a:solidFill>
                  <a:schemeClr val="tx1"/>
                </a:solidFill>
                <a:latin typeface="Museo 500" panose="02000000000000000000" pitchFamily="2" charset="77"/>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1800" b="1" noProof="0" dirty="0">
                <a:solidFill>
                  <a:srgbClr val="1F90CD"/>
                </a:solidFill>
                <a:latin typeface="+mj-lt"/>
              </a:rPr>
              <a:t>89% </a:t>
            </a:r>
            <a:r>
              <a:rPr lang="en-US" sz="1800" b="1" noProof="0" dirty="0">
                <a:latin typeface="+mj-lt"/>
              </a:rPr>
              <a:t>of applicants were majority-owned by local entrepreneurs, up from </a:t>
            </a:r>
            <a:r>
              <a:rPr lang="en-US" sz="1800" b="1" noProof="0" dirty="0">
                <a:solidFill>
                  <a:srgbClr val="1F90CD"/>
                </a:solidFill>
                <a:latin typeface="+mj-lt"/>
              </a:rPr>
              <a:t>80%</a:t>
            </a:r>
            <a:r>
              <a:rPr lang="en-US" sz="1800" b="1" noProof="0" dirty="0">
                <a:latin typeface="+mj-lt"/>
              </a:rPr>
              <a:t> the previous year </a:t>
            </a:r>
          </a:p>
        </p:txBody>
      </p:sp>
      <p:pic>
        <p:nvPicPr>
          <p:cNvPr id="20483" name="Picture 3">
            <a:extLst>
              <a:ext uri="{FF2B5EF4-FFF2-40B4-BE49-F238E27FC236}">
                <a16:creationId xmlns:a16="http://schemas.microsoft.com/office/drawing/2014/main" id="{3FB20EC1-72AB-700E-C0C4-1FB2A2CE479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150" y="139303"/>
            <a:ext cx="696516"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C87EC27-07FF-0ABC-CF2C-98D98F869051}"/>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3FC88B9A-BB73-0CAA-2CB9-D22D65C32C5F}"/>
              </a:ext>
            </a:extLst>
          </p:cNvPr>
          <p:cNvSpPr/>
          <p:nvPr/>
        </p:nvSpPr>
        <p:spPr>
          <a:xfrm>
            <a:off x="240507" y="1052513"/>
            <a:ext cx="164306" cy="3980260"/>
          </a:xfrm>
          <a:prstGeom prst="roundRect">
            <a:avLst/>
          </a:prstGeom>
          <a:solidFill>
            <a:srgbClr val="1F90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sp>
        <p:nvSpPr>
          <p:cNvPr id="14" name="Slide Number Placeholder 14">
            <a:extLst>
              <a:ext uri="{FF2B5EF4-FFF2-40B4-BE49-F238E27FC236}">
                <a16:creationId xmlns:a16="http://schemas.microsoft.com/office/drawing/2014/main" id="{D36C4120-0D34-778E-F71F-C3087180F992}"/>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6</a:t>
            </a:fld>
            <a:endParaRPr lang="en-GB" sz="900" noProof="0" dirty="0"/>
          </a:p>
        </p:txBody>
      </p:sp>
      <p:grpSp>
        <p:nvGrpSpPr>
          <p:cNvPr id="4" name="Group 3">
            <a:extLst>
              <a:ext uri="{FF2B5EF4-FFF2-40B4-BE49-F238E27FC236}">
                <a16:creationId xmlns:a16="http://schemas.microsoft.com/office/drawing/2014/main" id="{D0B437E5-479B-E57E-0775-E0D94A0DD749}"/>
              </a:ext>
            </a:extLst>
          </p:cNvPr>
          <p:cNvGrpSpPr/>
          <p:nvPr/>
        </p:nvGrpSpPr>
        <p:grpSpPr>
          <a:xfrm>
            <a:off x="525472" y="1052513"/>
            <a:ext cx="8113490" cy="3778673"/>
            <a:chOff x="525472" y="1052513"/>
            <a:chExt cx="8113490" cy="3778673"/>
          </a:xfrm>
        </p:grpSpPr>
        <p:graphicFrame>
          <p:nvGraphicFramePr>
            <p:cNvPr id="8" name="Chart 7">
              <a:extLst>
                <a:ext uri="{FF2B5EF4-FFF2-40B4-BE49-F238E27FC236}">
                  <a16:creationId xmlns:a16="http://schemas.microsoft.com/office/drawing/2014/main" id="{D0A9A80B-5F14-3DF6-72EE-AA171C37454B}"/>
                </a:ext>
              </a:extLst>
            </p:cNvPr>
            <p:cNvGraphicFramePr>
              <a:graphicFrameLocks/>
            </p:cNvGraphicFramePr>
            <p:nvPr>
              <p:extLst>
                <p:ext uri="{D42A27DB-BD31-4B8C-83A1-F6EECF244321}">
                  <p14:modId xmlns:p14="http://schemas.microsoft.com/office/powerpoint/2010/main" val="1544154096"/>
                </p:ext>
              </p:extLst>
            </p:nvPr>
          </p:nvGraphicFramePr>
          <p:xfrm>
            <a:off x="525472" y="1052513"/>
            <a:ext cx="3703320" cy="37786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215E4CA8-3D5C-7A93-1F2B-ADA9B554B96D}"/>
                </a:ext>
              </a:extLst>
            </p:cNvPr>
            <p:cNvGraphicFramePr>
              <a:graphicFrameLocks/>
            </p:cNvGraphicFramePr>
            <p:nvPr>
              <p:extLst>
                <p:ext uri="{D42A27DB-BD31-4B8C-83A1-F6EECF244321}">
                  <p14:modId xmlns:p14="http://schemas.microsoft.com/office/powerpoint/2010/main" val="3978641245"/>
                </p:ext>
              </p:extLst>
            </p:nvPr>
          </p:nvGraphicFramePr>
          <p:xfrm>
            <a:off x="4935642" y="1052513"/>
            <a:ext cx="3703320" cy="3776472"/>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3433451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2AE89-05A4-B7AE-80F3-82980DBD0B30}"/>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5379430-E09D-563A-739D-957DDF24E83E}"/>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CAA01D05-97B3-072C-A44C-810186D295F7}"/>
              </a:ext>
            </a:extLst>
          </p:cNvPr>
          <p:cNvSpPr/>
          <p:nvPr/>
        </p:nvSpPr>
        <p:spPr>
          <a:xfrm>
            <a:off x="240507" y="1042277"/>
            <a:ext cx="164306" cy="3980260"/>
          </a:xfrm>
          <a:prstGeom prst="roundRect">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pic>
        <p:nvPicPr>
          <p:cNvPr id="5124" name="Picture 5">
            <a:extLst>
              <a:ext uri="{FF2B5EF4-FFF2-40B4-BE49-F238E27FC236}">
                <a16:creationId xmlns:a16="http://schemas.microsoft.com/office/drawing/2014/main" id="{AEEBAB2B-34E7-A89B-0EF8-AD04A6DF51E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422" y="110728"/>
            <a:ext cx="726781"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951828F9-5023-CE19-BCEA-34CA0EFC0B75}"/>
              </a:ext>
            </a:extLst>
          </p:cNvPr>
          <p:cNvSpPr txBox="1">
            <a:spLocks/>
          </p:cNvSpPr>
          <p:nvPr/>
        </p:nvSpPr>
        <p:spPr>
          <a:xfrm>
            <a:off x="802129" y="53036"/>
            <a:ext cx="8429793" cy="831195"/>
          </a:xfrm>
          <a:prstGeom prst="rect">
            <a:avLst/>
          </a:prstGeom>
        </p:spPr>
        <p:txBody>
          <a:bodyPr anchor="ctr"/>
          <a:lstStyle>
            <a:lvl1pPr algn="l" defTabSz="685800" rtl="0" eaLnBrk="1" latinLnBrk="0" hangingPunct="1">
              <a:lnSpc>
                <a:spcPct val="90000"/>
              </a:lnSpc>
              <a:spcBef>
                <a:spcPct val="0"/>
              </a:spcBef>
              <a:buNone/>
              <a:defRPr sz="2000" b="1" kern="1200" spc="-30" baseline="0">
                <a:solidFill>
                  <a:schemeClr val="tx1"/>
                </a:solidFill>
                <a:latin typeface="+mj-lt"/>
                <a:ea typeface="+mj-ea"/>
                <a:cs typeface="+mj-cs"/>
              </a:defRPr>
            </a:lvl1pPr>
          </a:lstStyle>
          <a:p>
            <a:r>
              <a:rPr lang="en-US" sz="1800" dirty="0">
                <a:solidFill>
                  <a:srgbClr val="D76928"/>
                </a:solidFill>
                <a:ea typeface="Roboto" panose="02000000000000000000" pitchFamily="2" charset="0"/>
              </a:rPr>
              <a:t>Rwanda</a:t>
            </a:r>
            <a:r>
              <a:rPr lang="en-US" sz="1800" dirty="0">
                <a:ea typeface="Roboto" panose="02000000000000000000" pitchFamily="2" charset="0"/>
              </a:rPr>
              <a:t> had the highest percentage of </a:t>
            </a:r>
            <a:r>
              <a:rPr lang="en-US" sz="1800" dirty="0">
                <a:solidFill>
                  <a:srgbClr val="D76928"/>
                </a:solidFill>
                <a:ea typeface="Roboto" panose="02000000000000000000" pitchFamily="2" charset="0"/>
              </a:rPr>
              <a:t>majority female-owned </a:t>
            </a:r>
            <a:r>
              <a:rPr lang="en-US" sz="1800" dirty="0">
                <a:ea typeface="Roboto" panose="02000000000000000000" pitchFamily="2" charset="0"/>
              </a:rPr>
              <a:t>applications</a:t>
            </a:r>
            <a:endParaRPr lang="en-GB" sz="1800" dirty="0">
              <a:ea typeface="Roboto" panose="02000000000000000000" pitchFamily="2" charset="0"/>
            </a:endParaRPr>
          </a:p>
        </p:txBody>
      </p:sp>
      <p:sp>
        <p:nvSpPr>
          <p:cNvPr id="11" name="Slide Number Placeholder 14">
            <a:extLst>
              <a:ext uri="{FF2B5EF4-FFF2-40B4-BE49-F238E27FC236}">
                <a16:creationId xmlns:a16="http://schemas.microsoft.com/office/drawing/2014/main" id="{A4E22CC2-B80A-39AC-2B5E-48BF011DDDDE}"/>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7</a:t>
            </a:fld>
            <a:endParaRPr lang="en-GB" sz="900" noProof="0" dirty="0"/>
          </a:p>
        </p:txBody>
      </p:sp>
      <p:graphicFrame>
        <p:nvGraphicFramePr>
          <p:cNvPr id="3" name="Chart 2">
            <a:extLst>
              <a:ext uri="{FF2B5EF4-FFF2-40B4-BE49-F238E27FC236}">
                <a16:creationId xmlns:a16="http://schemas.microsoft.com/office/drawing/2014/main" id="{6253F254-E0CB-46A4-9E9E-C08B872CBE21}"/>
              </a:ext>
            </a:extLst>
          </p:cNvPr>
          <p:cNvGraphicFramePr>
            <a:graphicFrameLocks/>
          </p:cNvGraphicFramePr>
          <p:nvPr>
            <p:extLst>
              <p:ext uri="{D42A27DB-BD31-4B8C-83A1-F6EECF244321}">
                <p14:modId xmlns:p14="http://schemas.microsoft.com/office/powerpoint/2010/main" val="4278866171"/>
              </p:ext>
            </p:extLst>
          </p:nvPr>
        </p:nvGraphicFramePr>
        <p:xfrm>
          <a:off x="211450" y="1042277"/>
          <a:ext cx="8746942" cy="38638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0F26F966-9D6C-1C11-F5B8-EA39FE91B37A}"/>
              </a:ext>
            </a:extLst>
          </p:cNvPr>
          <p:cNvGraphicFramePr>
            <a:graphicFrameLocks/>
          </p:cNvGraphicFramePr>
          <p:nvPr>
            <p:extLst>
              <p:ext uri="{D42A27DB-BD31-4B8C-83A1-F6EECF244321}">
                <p14:modId xmlns:p14="http://schemas.microsoft.com/office/powerpoint/2010/main" val="4245021853"/>
              </p:ext>
            </p:extLst>
          </p:nvPr>
        </p:nvGraphicFramePr>
        <p:xfrm>
          <a:off x="4887516" y="1071830"/>
          <a:ext cx="4461667" cy="366917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96C5CB38-6653-3DA4-71E0-8D995284D5F8}"/>
              </a:ext>
            </a:extLst>
          </p:cNvPr>
          <p:cNvGraphicFramePr>
            <a:graphicFrameLocks/>
          </p:cNvGraphicFramePr>
          <p:nvPr>
            <p:extLst>
              <p:ext uri="{D42A27DB-BD31-4B8C-83A1-F6EECF244321}">
                <p14:modId xmlns:p14="http://schemas.microsoft.com/office/powerpoint/2010/main" val="533629958"/>
              </p:ext>
            </p:extLst>
          </p:nvPr>
        </p:nvGraphicFramePr>
        <p:xfrm>
          <a:off x="634300" y="1071830"/>
          <a:ext cx="4201319" cy="36691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1434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F2A1F-1E3E-DAA2-B6AF-06D13B2138CB}"/>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CF7D194-434D-8A49-F9CE-27064498A16E}"/>
              </a:ext>
            </a:extLst>
          </p:cNvPr>
          <p:cNvCxnSpPr>
            <a:cxnSpLocks/>
          </p:cNvCxnSpPr>
          <p:nvPr/>
        </p:nvCxnSpPr>
        <p:spPr>
          <a:xfrm>
            <a:off x="917972" y="810816"/>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2D651E9C-520E-BE87-7677-C9723789DD28}"/>
              </a:ext>
            </a:extLst>
          </p:cNvPr>
          <p:cNvSpPr/>
          <p:nvPr/>
        </p:nvSpPr>
        <p:spPr>
          <a:xfrm>
            <a:off x="240507" y="1042277"/>
            <a:ext cx="164306" cy="3980260"/>
          </a:xfrm>
          <a:prstGeom prst="roundRect">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pic>
        <p:nvPicPr>
          <p:cNvPr id="5124" name="Picture 5">
            <a:extLst>
              <a:ext uri="{FF2B5EF4-FFF2-40B4-BE49-F238E27FC236}">
                <a16:creationId xmlns:a16="http://schemas.microsoft.com/office/drawing/2014/main" id="{D1E01107-74D0-47CC-CC69-0DBAB5A9A9E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422" y="110728"/>
            <a:ext cx="726781"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30891AE1-779C-F3C3-4036-4A3E423A7221}"/>
              </a:ext>
            </a:extLst>
          </p:cNvPr>
          <p:cNvSpPr txBox="1">
            <a:spLocks/>
          </p:cNvSpPr>
          <p:nvPr/>
        </p:nvSpPr>
        <p:spPr>
          <a:xfrm>
            <a:off x="802129" y="-20380"/>
            <a:ext cx="8429793" cy="831195"/>
          </a:xfrm>
          <a:prstGeom prst="rect">
            <a:avLst/>
          </a:prstGeom>
        </p:spPr>
        <p:txBody>
          <a:bodyPr anchor="ctr"/>
          <a:lstStyle>
            <a:lvl1pPr algn="l" defTabSz="685800" rtl="0" eaLnBrk="1" latinLnBrk="0" hangingPunct="1">
              <a:lnSpc>
                <a:spcPct val="90000"/>
              </a:lnSpc>
              <a:spcBef>
                <a:spcPct val="0"/>
              </a:spcBef>
              <a:buNone/>
              <a:defRPr sz="2000" b="1" kern="1200" spc="-30" baseline="0">
                <a:solidFill>
                  <a:schemeClr val="tx1"/>
                </a:solidFill>
                <a:latin typeface="+mj-lt"/>
                <a:ea typeface="+mj-ea"/>
                <a:cs typeface="+mj-cs"/>
              </a:defRPr>
            </a:lvl1pPr>
          </a:lstStyle>
          <a:p>
            <a:r>
              <a:rPr lang="en-GB" dirty="0">
                <a:solidFill>
                  <a:srgbClr val="D76928"/>
                </a:solidFill>
                <a:ea typeface="Roboto" panose="02000000000000000000" pitchFamily="2" charset="0"/>
              </a:rPr>
              <a:t>Energy for SMEs / Businesses </a:t>
            </a:r>
            <a:r>
              <a:rPr lang="en-GB" dirty="0">
                <a:ea typeface="Roboto" panose="02000000000000000000" pitchFamily="2" charset="0"/>
              </a:rPr>
              <a:t>had the highest percentage of </a:t>
            </a:r>
            <a:r>
              <a:rPr lang="en-GB" dirty="0">
                <a:solidFill>
                  <a:srgbClr val="D76928"/>
                </a:solidFill>
                <a:ea typeface="Roboto" panose="02000000000000000000" pitchFamily="2" charset="0"/>
              </a:rPr>
              <a:t>majority female-owned </a:t>
            </a:r>
            <a:r>
              <a:rPr lang="en-GB" dirty="0">
                <a:ea typeface="Roboto" panose="02000000000000000000" pitchFamily="2" charset="0"/>
              </a:rPr>
              <a:t>entities, and </a:t>
            </a:r>
            <a:r>
              <a:rPr lang="en-GB" dirty="0">
                <a:solidFill>
                  <a:srgbClr val="D76928"/>
                </a:solidFill>
                <a:ea typeface="Roboto" panose="02000000000000000000" pitchFamily="2" charset="0"/>
              </a:rPr>
              <a:t>e-mobility</a:t>
            </a:r>
            <a:r>
              <a:rPr lang="en-GB" dirty="0">
                <a:ea typeface="Roboto" panose="02000000000000000000" pitchFamily="2" charset="0"/>
              </a:rPr>
              <a:t> had the lowest</a:t>
            </a:r>
          </a:p>
        </p:txBody>
      </p:sp>
      <p:sp>
        <p:nvSpPr>
          <p:cNvPr id="11" name="Slide Number Placeholder 14">
            <a:extLst>
              <a:ext uri="{FF2B5EF4-FFF2-40B4-BE49-F238E27FC236}">
                <a16:creationId xmlns:a16="http://schemas.microsoft.com/office/drawing/2014/main" id="{345B1040-410E-E488-54FE-EF036E0A0C27}"/>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8</a:t>
            </a:fld>
            <a:endParaRPr lang="en-GB" sz="900" noProof="0" dirty="0"/>
          </a:p>
        </p:txBody>
      </p:sp>
      <p:graphicFrame>
        <p:nvGraphicFramePr>
          <p:cNvPr id="3" name="Chart 2">
            <a:extLst>
              <a:ext uri="{FF2B5EF4-FFF2-40B4-BE49-F238E27FC236}">
                <a16:creationId xmlns:a16="http://schemas.microsoft.com/office/drawing/2014/main" id="{EA40900F-9824-CC48-8EFD-0F81014DDFE8}"/>
              </a:ext>
            </a:extLst>
          </p:cNvPr>
          <p:cNvGraphicFramePr>
            <a:graphicFrameLocks/>
          </p:cNvGraphicFramePr>
          <p:nvPr/>
        </p:nvGraphicFramePr>
        <p:xfrm>
          <a:off x="211450" y="1042277"/>
          <a:ext cx="8746942" cy="38638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07AE4714-B332-0280-822A-5BA148C6E5A3}"/>
              </a:ext>
            </a:extLst>
          </p:cNvPr>
          <p:cNvGraphicFramePr>
            <a:graphicFrameLocks/>
          </p:cNvGraphicFramePr>
          <p:nvPr>
            <p:extLst>
              <p:ext uri="{D42A27DB-BD31-4B8C-83A1-F6EECF244321}">
                <p14:modId xmlns:p14="http://schemas.microsoft.com/office/powerpoint/2010/main" val="2421079321"/>
              </p:ext>
            </p:extLst>
          </p:nvPr>
        </p:nvGraphicFramePr>
        <p:xfrm>
          <a:off x="917972" y="1042275"/>
          <a:ext cx="7939088" cy="36987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2235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32608-D3C1-2F0F-E428-408313E9D235}"/>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C25B34A-FAC0-3DE9-C59E-F7CC8CC7A0AE}"/>
              </a:ext>
            </a:extLst>
          </p:cNvPr>
          <p:cNvCxnSpPr>
            <a:cxnSpLocks/>
          </p:cNvCxnSpPr>
          <p:nvPr/>
        </p:nvCxnSpPr>
        <p:spPr>
          <a:xfrm>
            <a:off x="917972" y="893940"/>
            <a:ext cx="7939088" cy="0"/>
          </a:xfrm>
          <a:prstGeom prst="line">
            <a:avLst/>
          </a:prstGeom>
          <a:ln w="19050">
            <a:solidFill>
              <a:srgbClr val="4D3C2D"/>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2ED6EB65-B172-2701-B908-36E65D419CC2}"/>
              </a:ext>
            </a:extLst>
          </p:cNvPr>
          <p:cNvSpPr txBox="1">
            <a:spLocks/>
          </p:cNvSpPr>
          <p:nvPr/>
        </p:nvSpPr>
        <p:spPr bwMode="auto">
          <a:xfrm>
            <a:off x="856836" y="0"/>
            <a:ext cx="8287163" cy="8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4D3C2D"/>
                </a:solidFill>
                <a:latin typeface="+mj-lt"/>
                <a:ea typeface="Roboto"/>
              </a:rPr>
              <a:t>84% </a:t>
            </a:r>
            <a:r>
              <a:rPr lang="en-US" sz="1800" b="1" dirty="0">
                <a:latin typeface="+mj-lt"/>
                <a:ea typeface="Roboto"/>
              </a:rPr>
              <a:t>of all applicants were for-profit entities; </a:t>
            </a:r>
          </a:p>
          <a:p>
            <a:pPr marL="0" indent="0">
              <a:buNone/>
            </a:pPr>
            <a:r>
              <a:rPr lang="en-US" sz="1800" b="1" dirty="0">
                <a:latin typeface="+mj-lt"/>
                <a:ea typeface="Roboto"/>
              </a:rPr>
              <a:t>38% of applicants were entities registered within the last 5 years</a:t>
            </a:r>
          </a:p>
        </p:txBody>
      </p:sp>
      <p:sp>
        <p:nvSpPr>
          <p:cNvPr id="27" name="Slide Number Placeholder 14">
            <a:extLst>
              <a:ext uri="{FF2B5EF4-FFF2-40B4-BE49-F238E27FC236}">
                <a16:creationId xmlns:a16="http://schemas.microsoft.com/office/drawing/2014/main" id="{4707AFEA-AC2C-4484-E2FB-650D6372C0CF}"/>
              </a:ext>
            </a:extLst>
          </p:cNvPr>
          <p:cNvSpPr txBox="1">
            <a:spLocks/>
          </p:cNvSpPr>
          <p:nvPr/>
        </p:nvSpPr>
        <p:spPr>
          <a:xfrm>
            <a:off x="8654652" y="4741002"/>
            <a:ext cx="370998" cy="31265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9C6F7-3311-4A51-91D2-C6AA7AB1F99B}" type="slidenum">
              <a:rPr lang="en-GB" sz="900" noProof="0" smtClean="0"/>
              <a:pPr/>
              <a:t>9</a:t>
            </a:fld>
            <a:endParaRPr lang="en-GB" sz="900" noProof="0" dirty="0"/>
          </a:p>
        </p:txBody>
      </p:sp>
      <p:grpSp>
        <p:nvGrpSpPr>
          <p:cNvPr id="11" name="Group 10">
            <a:extLst>
              <a:ext uri="{FF2B5EF4-FFF2-40B4-BE49-F238E27FC236}">
                <a16:creationId xmlns:a16="http://schemas.microsoft.com/office/drawing/2014/main" id="{01997B8E-353D-0BEA-FA55-A1FA110359B7}"/>
              </a:ext>
            </a:extLst>
          </p:cNvPr>
          <p:cNvGrpSpPr/>
          <p:nvPr/>
        </p:nvGrpSpPr>
        <p:grpSpPr>
          <a:xfrm>
            <a:off x="631664" y="1444187"/>
            <a:ext cx="8208487" cy="3270297"/>
            <a:chOff x="631664" y="1284625"/>
            <a:chExt cx="8208487" cy="3270297"/>
          </a:xfrm>
        </p:grpSpPr>
        <p:graphicFrame>
          <p:nvGraphicFramePr>
            <p:cNvPr id="8" name="Chart 7">
              <a:extLst>
                <a:ext uri="{FF2B5EF4-FFF2-40B4-BE49-F238E27FC236}">
                  <a16:creationId xmlns:a16="http://schemas.microsoft.com/office/drawing/2014/main" id="{627A45D9-C424-93CC-DAA6-430B0C2ADB12}"/>
                </a:ext>
              </a:extLst>
            </p:cNvPr>
            <p:cNvGraphicFramePr>
              <a:graphicFrameLocks/>
            </p:cNvGraphicFramePr>
            <p:nvPr>
              <p:extLst>
                <p:ext uri="{D42A27DB-BD31-4B8C-83A1-F6EECF244321}">
                  <p14:modId xmlns:p14="http://schemas.microsoft.com/office/powerpoint/2010/main" val="1303833919"/>
                </p:ext>
              </p:extLst>
            </p:nvPr>
          </p:nvGraphicFramePr>
          <p:xfrm>
            <a:off x="631664" y="1459188"/>
            <a:ext cx="3901988" cy="2921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5D630D8B-E8D8-0BCA-C406-0FDF6EBCF6AB}"/>
                </a:ext>
              </a:extLst>
            </p:cNvPr>
            <p:cNvGraphicFramePr>
              <a:graphicFrameLocks/>
            </p:cNvGraphicFramePr>
            <p:nvPr>
              <p:extLst>
                <p:ext uri="{D42A27DB-BD31-4B8C-83A1-F6EECF244321}">
                  <p14:modId xmlns:p14="http://schemas.microsoft.com/office/powerpoint/2010/main" val="1349039062"/>
                </p:ext>
              </p:extLst>
            </p:nvPr>
          </p:nvGraphicFramePr>
          <p:xfrm>
            <a:off x="4677913" y="1284625"/>
            <a:ext cx="4162238" cy="3270297"/>
          </p:xfrm>
          <a:graphic>
            <a:graphicData uri="http://schemas.openxmlformats.org/drawingml/2006/chart">
              <c:chart xmlns:c="http://schemas.openxmlformats.org/drawingml/2006/chart" xmlns:r="http://schemas.openxmlformats.org/officeDocument/2006/relationships" r:id="rId4"/>
            </a:graphicData>
          </a:graphic>
        </p:graphicFrame>
      </p:grpSp>
      <p:sp>
        <p:nvSpPr>
          <p:cNvPr id="6" name="Rounded Rectangle 11">
            <a:extLst>
              <a:ext uri="{FF2B5EF4-FFF2-40B4-BE49-F238E27FC236}">
                <a16:creationId xmlns:a16="http://schemas.microsoft.com/office/drawing/2014/main" id="{9912B344-9288-4DBB-04B9-16F4BAB31C00}"/>
              </a:ext>
            </a:extLst>
          </p:cNvPr>
          <p:cNvSpPr/>
          <p:nvPr/>
        </p:nvSpPr>
        <p:spPr>
          <a:xfrm>
            <a:off x="240507" y="1042277"/>
            <a:ext cx="164306" cy="3980260"/>
          </a:xfrm>
          <a:prstGeom prst="roundRect">
            <a:avLst/>
          </a:prstGeom>
          <a:solidFill>
            <a:srgbClr val="D769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noProof="0" dirty="0"/>
          </a:p>
        </p:txBody>
      </p:sp>
      <p:pic>
        <p:nvPicPr>
          <p:cNvPr id="7" name="Picture 5">
            <a:extLst>
              <a:ext uri="{FF2B5EF4-FFF2-40B4-BE49-F238E27FC236}">
                <a16:creationId xmlns:a16="http://schemas.microsoft.com/office/drawing/2014/main" id="{46538430-18B9-EE6E-482F-3EEE8455ED1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1422" y="110728"/>
            <a:ext cx="726781"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173984"/>
      </p:ext>
    </p:extLst>
  </p:cSld>
  <p:clrMapOvr>
    <a:masterClrMapping/>
  </p:clrMapOvr>
</p:sld>
</file>

<file path=ppt/theme/theme1.xml><?xml version="1.0" encoding="utf-8"?>
<a:theme xmlns:a="http://schemas.openxmlformats.org/drawingml/2006/main" name="Carbon Trust">
  <a:themeElements>
    <a:clrScheme name="CT NEW COLOUR PALETTE">
      <a:dk1>
        <a:srgbClr val="000000"/>
      </a:dk1>
      <a:lt1>
        <a:srgbClr val="FFFFFF"/>
      </a:lt1>
      <a:dk2>
        <a:srgbClr val="1D192B"/>
      </a:dk2>
      <a:lt2>
        <a:srgbClr val="00A7FF"/>
      </a:lt2>
      <a:accent1>
        <a:srgbClr val="2147ED"/>
      </a:accent1>
      <a:accent2>
        <a:srgbClr val="00FF6C"/>
      </a:accent2>
      <a:accent3>
        <a:srgbClr val="C724B1"/>
      </a:accent3>
      <a:accent4>
        <a:srgbClr val="00007F"/>
      </a:accent4>
      <a:accent5>
        <a:srgbClr val="D6D6D4"/>
      </a:accent5>
      <a:accent6>
        <a:srgbClr val="71FFFF"/>
      </a:accent6>
      <a:hlink>
        <a:srgbClr val="00007F"/>
      </a:hlink>
      <a:folHlink>
        <a:srgbClr val="A7B8F5"/>
      </a:folHlink>
    </a:clrScheme>
    <a:fontScheme name="CT new branding">
      <a:majorFont>
        <a:latin typeface="Arial"/>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266700" indent="-266700">
          <a:buClr>
            <a:schemeClr val="accent4"/>
          </a:buClr>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Carbon Trust powerpoint plain template.pptx" id="{2BBDE8E5-A378-4DC0-9E80-C205E6B68445}" vid="{E6D72C6F-3C7A-4221-8E95-E40B2A0CEC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3">
    <a:dk1>
      <a:srgbClr val="000000"/>
    </a:dk1>
    <a:lt1>
      <a:srgbClr val="FFFFFF"/>
    </a:lt1>
    <a:dk2>
      <a:srgbClr val="44546A"/>
    </a:dk2>
    <a:lt2>
      <a:srgbClr val="E7E6E6"/>
    </a:lt2>
    <a:accent1>
      <a:srgbClr val="D66928"/>
    </a:accent1>
    <a:accent2>
      <a:srgbClr val="1F90CC"/>
    </a:accent2>
    <a:accent3>
      <a:srgbClr val="4C3B2C"/>
    </a:accent3>
    <a:accent4>
      <a:srgbClr val="F6F4F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3">
    <a:dk1>
      <a:srgbClr val="000000"/>
    </a:dk1>
    <a:lt1>
      <a:srgbClr val="FFFFFF"/>
    </a:lt1>
    <a:dk2>
      <a:srgbClr val="44546A"/>
    </a:dk2>
    <a:lt2>
      <a:srgbClr val="E7E6E6"/>
    </a:lt2>
    <a:accent1>
      <a:srgbClr val="D66928"/>
    </a:accent1>
    <a:accent2>
      <a:srgbClr val="1F90CC"/>
    </a:accent2>
    <a:accent3>
      <a:srgbClr val="4C3B2C"/>
    </a:accent3>
    <a:accent4>
      <a:srgbClr val="F6F4F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3">
    <a:dk1>
      <a:srgbClr val="000000"/>
    </a:dk1>
    <a:lt1>
      <a:srgbClr val="FFFFFF"/>
    </a:lt1>
    <a:dk2>
      <a:srgbClr val="44546A"/>
    </a:dk2>
    <a:lt2>
      <a:srgbClr val="E7E6E6"/>
    </a:lt2>
    <a:accent1>
      <a:srgbClr val="D66928"/>
    </a:accent1>
    <a:accent2>
      <a:srgbClr val="1F90CC"/>
    </a:accent2>
    <a:accent3>
      <a:srgbClr val="4C3B2C"/>
    </a:accent3>
    <a:accent4>
      <a:srgbClr val="F6F4F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3">
    <a:dk1>
      <a:srgbClr val="000000"/>
    </a:dk1>
    <a:lt1>
      <a:srgbClr val="FFFFFF"/>
    </a:lt1>
    <a:dk2>
      <a:srgbClr val="44546A"/>
    </a:dk2>
    <a:lt2>
      <a:srgbClr val="E7E6E6"/>
    </a:lt2>
    <a:accent1>
      <a:srgbClr val="D66928"/>
    </a:accent1>
    <a:accent2>
      <a:srgbClr val="1F90CC"/>
    </a:accent2>
    <a:accent3>
      <a:srgbClr val="4C3B2C"/>
    </a:accent3>
    <a:accent4>
      <a:srgbClr val="F6F4F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3">
    <a:dk1>
      <a:srgbClr val="000000"/>
    </a:dk1>
    <a:lt1>
      <a:srgbClr val="FFFFFF"/>
    </a:lt1>
    <a:dk2>
      <a:srgbClr val="44546A"/>
    </a:dk2>
    <a:lt2>
      <a:srgbClr val="E7E6E6"/>
    </a:lt2>
    <a:accent1>
      <a:srgbClr val="D66928"/>
    </a:accent1>
    <a:accent2>
      <a:srgbClr val="1F90CC"/>
    </a:accent2>
    <a:accent3>
      <a:srgbClr val="4C3B2C"/>
    </a:accent3>
    <a:accent4>
      <a:srgbClr val="F6F4F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13">
    <a:dk1>
      <a:srgbClr val="000000"/>
    </a:dk1>
    <a:lt1>
      <a:srgbClr val="FFFFFF"/>
    </a:lt1>
    <a:dk2>
      <a:srgbClr val="44546A"/>
    </a:dk2>
    <a:lt2>
      <a:srgbClr val="E7E6E6"/>
    </a:lt2>
    <a:accent1>
      <a:srgbClr val="D66928"/>
    </a:accent1>
    <a:accent2>
      <a:srgbClr val="1F90CC"/>
    </a:accent2>
    <a:accent3>
      <a:srgbClr val="4C3B2C"/>
    </a:accent3>
    <a:accent4>
      <a:srgbClr val="F6F4F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62A928DF8B4E49B9C93A3B63F11F22" ma:contentTypeVersion="14" ma:contentTypeDescription="Create a new document." ma:contentTypeScope="" ma:versionID="8edd94a69f61c1ecc9ea1f5a8d7b0fe7">
  <xsd:schema xmlns:xsd="http://www.w3.org/2001/XMLSchema" xmlns:xs="http://www.w3.org/2001/XMLSchema" xmlns:p="http://schemas.microsoft.com/office/2006/metadata/properties" xmlns:ns2="09bb9e7d-f48b-46cf-9ba5-f4df1dd8a511" xmlns:ns3="c0ca9eae-c203-46bb-96a0-ceb72e167b6f" targetNamespace="http://schemas.microsoft.com/office/2006/metadata/properties" ma:root="true" ma:fieldsID="cd2967208c19e7413a3686e52efd73cd" ns2:_="" ns3:_="">
    <xsd:import namespace="09bb9e7d-f48b-46cf-9ba5-f4df1dd8a511"/>
    <xsd:import namespace="c0ca9eae-c203-46bb-96a0-ceb72e167b6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bb9e7d-f48b-46cf-9ba5-f4df1dd8a5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14c6e9a-4c33-454e-8dc9-9e27271d2f41"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ca9eae-c203-46bb-96a0-ceb72e167b6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bb9e7d-f48b-46cf-9ba5-f4df1dd8a51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190BDB-9C4F-4498-8011-B6381938DC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bb9e7d-f48b-46cf-9ba5-f4df1dd8a511"/>
    <ds:schemaRef ds:uri="c0ca9eae-c203-46bb-96a0-ceb72e167b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804D8C-2ADC-40F9-9122-88C9523CBFBE}">
  <ds:schemaRefs>
    <ds:schemaRef ds:uri="http://schemas.microsoft.com/sharepoint/v3/contenttype/forms"/>
  </ds:schemaRefs>
</ds:datastoreItem>
</file>

<file path=customXml/itemProps3.xml><?xml version="1.0" encoding="utf-8"?>
<ds:datastoreItem xmlns:ds="http://schemas.openxmlformats.org/officeDocument/2006/customXml" ds:itemID="{1D5E2C8B-09A9-4E78-A9AB-197B6CE41D1C}">
  <ds:schemaRefs>
    <ds:schemaRef ds:uri="09bb9e7d-f48b-46cf-9ba5-f4df1dd8a511"/>
    <ds:schemaRef ds:uri="http://purl.org/dc/elements/1.1/"/>
    <ds:schemaRef ds:uri="http://purl.org/dc/term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c0ca9eae-c203-46bb-96a0-ceb72e167b6f"/>
    <ds:schemaRef ds:uri="http://www.w3.org/XML/1998/namespace"/>
  </ds:schemaRefs>
</ds:datastoreItem>
</file>

<file path=docMetadata/LabelInfo.xml><?xml version="1.0" encoding="utf-8"?>
<clbl:labelList xmlns:clbl="http://schemas.microsoft.com/office/2020/mipLabelMetadata">
  <clbl:label id="{96e14e5a-57ac-48d7-851d-12f54eff5a60}" enabled="0" method="" siteId="{96e14e5a-57ac-48d7-851d-12f54eff5a60}" removed="1"/>
</clbl:labelList>
</file>

<file path=docProps/app.xml><?xml version="1.0" encoding="utf-8"?>
<Properties xmlns="http://schemas.openxmlformats.org/officeDocument/2006/extended-properties" xmlns:vt="http://schemas.openxmlformats.org/officeDocument/2006/docPropsVTypes">
  <Template/>
  <TotalTime>0</TotalTime>
  <Words>480</Words>
  <Application>Microsoft Office PowerPoint</Application>
  <PresentationFormat>On-screen Show (16:9)</PresentationFormat>
  <Paragraphs>90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DINOT</vt:lpstr>
      <vt:lpstr>Roboto</vt:lpstr>
      <vt:lpstr>Carbon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Flora Buchanan</dc:creator>
  <cp:lastModifiedBy>Rhiannon Turner</cp:lastModifiedBy>
  <cp:revision>9</cp:revision>
  <dcterms:created xsi:type="dcterms:W3CDTF">2021-02-10T15:48:28Z</dcterms:created>
  <dcterms:modified xsi:type="dcterms:W3CDTF">2025-10-28T14:48:50Z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0x0101001862A928DF8B4E49B9C93A3B63F11F22</vt:lpwstr>
  </property>
  <property fmtid="{D5CDD505-2E9C-101B-9397-08002B2CF9AE}" pid="3" name="CustomerId">
    <vt:lpwstr>carbontrust</vt:lpwstr>
  </property>
  <property fmtid="{D5CDD505-2E9C-101B-9397-08002B2CF9AE}" pid="4" name="TemplateId">
    <vt:lpwstr>638145698103649885</vt:lpwstr>
  </property>
  <property fmtid="{D5CDD505-2E9C-101B-9397-08002B2CF9AE}" pid="5" name="UserProfileId">
    <vt:lpwstr>638441147037454147</vt:lpwstr>
  </property>
  <property fmtid="{D5CDD505-2E9C-101B-9397-08002B2CF9AE}" pid="6" name="TemplafyTimeStamp">
    <vt:lpwstr>2024-01-09T10:59:22.5222354Z</vt:lpwstr>
  </property>
  <property fmtid="{D5CDD505-2E9C-101B-9397-08002B2CF9AE}" pid="7" name="MediaServiceImageTags">
    <vt:lpwstr/>
  </property>
  <property fmtid="{D5CDD505-2E9C-101B-9397-08002B2CF9AE}" pid="8" name="TaxCatchAll">
    <vt:lpwstr/>
  </property>
  <property fmtid="{D5CDD505-2E9C-101B-9397-08002B2CF9AE}" pid="9" name="j2a9a8ad80ca4714ac6766a86436a866">
    <vt:lpwstr/>
  </property>
  <property fmtid="{D5CDD505-2E9C-101B-9397-08002B2CF9AE}" pid="10" name="Output">
    <vt:lpwstr/>
  </property>
</Properties>
</file>